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3"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C44644-6653-4B7D-8E6D-583C6E20D4B2}" type="datetimeFigureOut">
              <a:rPr lang="en-US" smtClean="0"/>
              <a:t>11/15/2009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B8FEE2-4761-4938-B61E-4153F761DD6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2EF029-D292-4BE8-B53F-675C93E88A49}" type="datetimeFigureOut">
              <a:rPr lang="en-US" smtClean="0"/>
              <a:t>11/15/2009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79532-26BB-4126-8BD3-38B2E9D91F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EF029-D292-4BE8-B53F-675C93E88A49}" type="datetimeFigureOut">
              <a:rPr lang="en-US" smtClean="0"/>
              <a:t>11/15/2009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79532-26BB-4126-8BD3-38B2E9D91F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EF029-D292-4BE8-B53F-675C93E88A49}" type="datetimeFigureOut">
              <a:rPr lang="en-US" smtClean="0"/>
              <a:t>11/15/2009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79532-26BB-4126-8BD3-38B2E9D91F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EF029-D292-4BE8-B53F-675C93E88A49}" type="datetimeFigureOut">
              <a:rPr lang="en-US" smtClean="0"/>
              <a:t>11/15/2009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79532-26BB-4126-8BD3-38B2E9D91F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2EF029-D292-4BE8-B53F-675C93E88A49}" type="datetimeFigureOut">
              <a:rPr lang="en-US" smtClean="0"/>
              <a:t>11/15/2009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79532-26BB-4126-8BD3-38B2E9D91F6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2EF029-D292-4BE8-B53F-675C93E88A49}" type="datetimeFigureOut">
              <a:rPr lang="en-US" smtClean="0"/>
              <a:t>11/15/2009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79532-26BB-4126-8BD3-38B2E9D91F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2EF029-D292-4BE8-B53F-675C93E88A49}" type="datetimeFigureOut">
              <a:rPr lang="en-US" smtClean="0"/>
              <a:t>11/15/2009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379532-26BB-4126-8BD3-38B2E9D91F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2EF029-D292-4BE8-B53F-675C93E88A49}" type="datetimeFigureOut">
              <a:rPr lang="en-US" smtClean="0"/>
              <a:t>11/15/2009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379532-26BB-4126-8BD3-38B2E9D91F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EF029-D292-4BE8-B53F-675C93E88A49}" type="datetimeFigureOut">
              <a:rPr lang="en-US" smtClean="0"/>
              <a:t>11/15/2009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379532-26BB-4126-8BD3-38B2E9D91F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2EF029-D292-4BE8-B53F-675C93E88A49}" type="datetimeFigureOut">
              <a:rPr lang="en-US" smtClean="0"/>
              <a:t>11/15/2009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79532-26BB-4126-8BD3-38B2E9D91F6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2EF029-D292-4BE8-B53F-675C93E88A49}" type="datetimeFigureOut">
              <a:rPr lang="en-US" smtClean="0"/>
              <a:t>11/15/2009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79532-26BB-4126-8BD3-38B2E9D91F6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EF029-D292-4BE8-B53F-675C93E88A49}" type="datetimeFigureOut">
              <a:rPr lang="en-US" smtClean="0"/>
              <a:t>11/15/2009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379532-26BB-4126-8BD3-38B2E9D91F6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bloomberg.com/apps/news?pid=20601082&amp;sid=aan6W_v79_pY&amp;refer=canada" TargetMode="External"/><Relationship Id="rId2" Type="http://schemas.openxmlformats.org/officeDocument/2006/relationships/hyperlink" Target="http://www.canada.com/ottawacitizen/story.html?id=f534dc73-5ac5-4d87-b210-32e584b93ea9&amp;k=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floppingaces.net/2009/09/16/survey-finds-doctors-will-quit-if-obama-health-plan-passe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floppingaces.net/2009/09/16/survey-finds-doctors-will-quit-if-obama-health-plan-passes/" TargetMode="External"/><Relationship Id="rId2" Type="http://schemas.openxmlformats.org/officeDocument/2006/relationships/hyperlink" Target="http://www.thenextright.com/alan-peel/the-real-cost-of-obamacare" TargetMode="External"/><Relationship Id="rId1" Type="http://schemas.openxmlformats.org/officeDocument/2006/relationships/slideLayout" Target="../slideLayouts/slideLayout2.xml"/><Relationship Id="rId4" Type="http://schemas.openxmlformats.org/officeDocument/2006/relationships/hyperlink" Target="http://www.bloomberg.com/apps/news?pid=20601082&amp;sid=aan6W_v79_pY&amp;refer=canada"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Why we don’t need Socialized Healthcare</a:t>
            </a:r>
            <a:endParaRPr lang="en-US" dirty="0"/>
          </a:p>
        </p:txBody>
      </p:sp>
      <p:sp>
        <p:nvSpPr>
          <p:cNvPr id="3" name="Subtitle 2"/>
          <p:cNvSpPr>
            <a:spLocks noGrp="1"/>
          </p:cNvSpPr>
          <p:nvPr>
            <p:ph type="subTitle" idx="1"/>
          </p:nvPr>
        </p:nvSpPr>
        <p:spPr/>
        <p:txBody>
          <a:bodyPr/>
          <a:lstStyle/>
          <a:p>
            <a:r>
              <a:rPr lang="en-US" dirty="0" smtClean="0">
                <a:solidFill>
                  <a:schemeClr val="tx1"/>
                </a:solidFill>
              </a:rPr>
              <a:t>Shane</a:t>
            </a:r>
          </a:p>
          <a:p>
            <a:r>
              <a:rPr lang="en-US" dirty="0" smtClean="0">
                <a:solidFill>
                  <a:schemeClr val="tx1"/>
                </a:solidFill>
              </a:rPr>
              <a:t>Nick</a:t>
            </a:r>
          </a:p>
          <a:p>
            <a:r>
              <a:rPr lang="en-US" dirty="0" smtClean="0">
                <a:solidFill>
                  <a:schemeClr val="tx1"/>
                </a:solidFill>
              </a:rPr>
              <a:t>Steve</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Points</a:t>
            </a:r>
            <a:endParaRPr lang="en-US" dirty="0"/>
          </a:p>
        </p:txBody>
      </p:sp>
      <p:sp>
        <p:nvSpPr>
          <p:cNvPr id="3" name="Content Placeholder 2"/>
          <p:cNvSpPr>
            <a:spLocks noGrp="1"/>
          </p:cNvSpPr>
          <p:nvPr>
            <p:ph idx="1"/>
          </p:nvPr>
        </p:nvSpPr>
        <p:spPr/>
        <p:txBody>
          <a:bodyPr/>
          <a:lstStyle/>
          <a:p>
            <a:r>
              <a:rPr lang="en-US" dirty="0" smtClean="0"/>
              <a:t>Cost</a:t>
            </a:r>
          </a:p>
          <a:p>
            <a:pPr>
              <a:buNone/>
            </a:pPr>
            <a:endParaRPr lang="en-US" dirty="0" smtClean="0"/>
          </a:p>
          <a:p>
            <a:r>
              <a:rPr lang="en-US" dirty="0" smtClean="0"/>
              <a:t>Paying for others’ healthcare</a:t>
            </a:r>
          </a:p>
          <a:p>
            <a:pPr>
              <a:buNone/>
            </a:pPr>
            <a:endParaRPr lang="en-US" dirty="0" smtClean="0"/>
          </a:p>
          <a:p>
            <a:r>
              <a:rPr lang="en-US" dirty="0" smtClean="0"/>
              <a:t>Service Quality and Quantity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a:t>
            </a:r>
            <a:endParaRPr lang="en-US" dirty="0"/>
          </a:p>
        </p:txBody>
      </p:sp>
      <p:sp>
        <p:nvSpPr>
          <p:cNvPr id="3" name="Content Placeholder 2"/>
          <p:cNvSpPr>
            <a:spLocks noGrp="1"/>
          </p:cNvSpPr>
          <p:nvPr>
            <p:ph idx="1"/>
          </p:nvPr>
        </p:nvSpPr>
        <p:spPr/>
        <p:txBody>
          <a:bodyPr>
            <a:normAutofit/>
          </a:bodyPr>
          <a:lstStyle/>
          <a:p>
            <a:r>
              <a:rPr lang="en-US" sz="2400" dirty="0" err="1" smtClean="0"/>
              <a:t>Obama</a:t>
            </a:r>
            <a:r>
              <a:rPr lang="en-US" sz="2400" dirty="0" smtClean="0"/>
              <a:t> plans to fine American citizens who refuse to adopt his plan $1,000 per year of abstinence. An estimated $3.6 billion dollars per year will be made with these fines.</a:t>
            </a:r>
          </a:p>
          <a:p>
            <a:r>
              <a:rPr lang="en-US" sz="2400" dirty="0" smtClean="0"/>
              <a:t>In 10 years, $461 billion dollars will have been paid by taxpayers in America just on </a:t>
            </a:r>
            <a:r>
              <a:rPr lang="en-US" sz="2400" dirty="0" err="1" smtClean="0"/>
              <a:t>Obamacare</a:t>
            </a:r>
            <a:r>
              <a:rPr lang="en-US" sz="2400" dirty="0" smtClean="0"/>
              <a:t>. </a:t>
            </a:r>
          </a:p>
          <a:p>
            <a:r>
              <a:rPr lang="en-US" sz="2400" dirty="0" smtClean="0"/>
              <a:t>It would cost around $8,000 per year for one person</a:t>
            </a:r>
          </a:p>
          <a:p>
            <a:r>
              <a:rPr lang="en-US" sz="2400" dirty="0" smtClean="0"/>
              <a:t>US Population is 307 million</a:t>
            </a:r>
          </a:p>
          <a:p>
            <a:r>
              <a:rPr lang="en-US" sz="2400" dirty="0" smtClean="0"/>
              <a:t>Total cost: $2.49 trillion per year</a:t>
            </a:r>
          </a:p>
          <a:p>
            <a:endParaRPr lang="en-US"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Paying for others</a:t>
            </a:r>
            <a:endParaRPr lang="en-US" dirty="0"/>
          </a:p>
        </p:txBody>
      </p:sp>
      <p:sp>
        <p:nvSpPr>
          <p:cNvPr id="3" name="Content Placeholder 2"/>
          <p:cNvSpPr>
            <a:spLocks noGrp="1"/>
          </p:cNvSpPr>
          <p:nvPr>
            <p:ph idx="1"/>
          </p:nvPr>
        </p:nvSpPr>
        <p:spPr/>
        <p:txBody>
          <a:bodyPr/>
          <a:lstStyle/>
          <a:p>
            <a:r>
              <a:rPr lang="en-US" dirty="0" smtClean="0"/>
              <a:t>Under </a:t>
            </a:r>
            <a:r>
              <a:rPr lang="en-US" dirty="0" err="1" smtClean="0"/>
              <a:t>Obama’s</a:t>
            </a:r>
            <a:r>
              <a:rPr lang="en-US" dirty="0" smtClean="0"/>
              <a:t> New Health Care Program taxpayers are paying health care for:</a:t>
            </a:r>
          </a:p>
          <a:p>
            <a:pPr lvl="1"/>
            <a:r>
              <a:rPr lang="en-US" dirty="0" smtClean="0"/>
              <a:t>Teenagers abortions</a:t>
            </a:r>
          </a:p>
          <a:p>
            <a:pPr lvl="1"/>
            <a:r>
              <a:rPr lang="en-US" dirty="0" smtClean="0"/>
              <a:t>People who don’t pay taxes</a:t>
            </a:r>
            <a:endParaRPr lang="en-US" dirty="0"/>
          </a:p>
          <a:p>
            <a:pPr lvl="1"/>
            <a:endParaRPr lang="en-US" dirty="0" smtClean="0"/>
          </a:p>
          <a:p>
            <a:pPr lvl="1">
              <a:buNone/>
            </a:pPr>
            <a:r>
              <a:rPr lang="en-US" dirty="0" smtClean="0">
                <a:sym typeface="Wingdings" pitchFamily="2" charset="2"/>
              </a:rPr>
              <a:t></a:t>
            </a:r>
            <a:r>
              <a:rPr lang="en-US" dirty="0" smtClean="0"/>
              <a:t>The tax money is used to subsidize people with lower incomes.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Could take years of waiting to get an appointment.</a:t>
            </a:r>
          </a:p>
          <a:p>
            <a:endParaRPr lang="en-US" dirty="0" smtClean="0"/>
          </a:p>
          <a:p>
            <a:r>
              <a:rPr lang="en-US" dirty="0" smtClean="0"/>
              <a:t>Emergency room waits up to 12 hours.</a:t>
            </a:r>
            <a:endParaRPr lang="en-US" dirty="0"/>
          </a:p>
          <a:p>
            <a:pPr>
              <a:buNone/>
            </a:pPr>
            <a:endParaRPr lang="en-US" dirty="0" smtClean="0"/>
          </a:p>
          <a:p>
            <a:r>
              <a:rPr lang="en-US" sz="2600" dirty="0" smtClean="0"/>
              <a:t>Sept. 23 (Bloomberg) -- A Canadian man died after spending 34 hours unattended in the emergency room of a hospital in Winnipeg, Manitoba, the Winnipeg Free Press reported today, citing a city health official. </a:t>
            </a:r>
          </a:p>
          <a:p>
            <a:pPr>
              <a:buNone/>
            </a:pPr>
            <a:r>
              <a:rPr lang="en-US" sz="2600" dirty="0" smtClean="0"/>
              <a:t>	The 45-year-old was dropped off at Winnipeg's Health Sciences Centre on Sept. 19 and found dead on Sept. 21, the paper reported, citing Brock Wright, the Winnipeg Regional Authority's chief medical officer. </a:t>
            </a:r>
          </a:p>
          <a:p>
            <a:pPr>
              <a:buNone/>
            </a:pPr>
            <a:r>
              <a:rPr lang="en-US" sz="2600" dirty="0" smtClean="0"/>
              <a:t>	It was the first such incident in the hospital and health officials still don't know why the man wasn't seen by a doctor even after he spoke with hospital staff, the paper said, citing Wright. The man didn't approach the so-called triage nurse on duty and the hospital doesn't have a policy of reaching out to all patients in the waiting room, the Free Press also said. </a:t>
            </a:r>
          </a:p>
          <a:p>
            <a:endParaRPr lang="en-US" dirty="0" smtClean="0"/>
          </a:p>
          <a:p>
            <a:endParaRPr lang="en-US" dirty="0"/>
          </a:p>
        </p:txBody>
      </p:sp>
      <p:sp>
        <p:nvSpPr>
          <p:cNvPr id="4" name="TextBox 3"/>
          <p:cNvSpPr txBox="1"/>
          <p:nvPr/>
        </p:nvSpPr>
        <p:spPr>
          <a:xfrm>
            <a:off x="712824" y="6477000"/>
            <a:ext cx="7592976" cy="307777"/>
          </a:xfrm>
          <a:prstGeom prst="rect">
            <a:avLst/>
          </a:prstGeom>
          <a:noFill/>
        </p:spPr>
        <p:txBody>
          <a:bodyPr wrap="none" rtlCol="0">
            <a:spAutoFit/>
          </a:bodyPr>
          <a:lstStyle/>
          <a:p>
            <a:r>
              <a:rPr lang="en-US" sz="1400" dirty="0" smtClean="0">
                <a:hlinkClick r:id="rId2"/>
              </a:rPr>
              <a:t>http://www.canada.com/ottawacitizen/story.html?id=f534dc73-5ac5-4d87-b210-32e584b93ea9&amp;k=0</a:t>
            </a:r>
            <a:r>
              <a:rPr lang="en-US" sz="1400" dirty="0" smtClean="0"/>
              <a:t> </a:t>
            </a:r>
            <a:endParaRPr lang="en-US" sz="1400" dirty="0"/>
          </a:p>
        </p:txBody>
      </p:sp>
      <p:sp>
        <p:nvSpPr>
          <p:cNvPr id="5" name="TextBox 4"/>
          <p:cNvSpPr txBox="1"/>
          <p:nvPr/>
        </p:nvSpPr>
        <p:spPr>
          <a:xfrm>
            <a:off x="953314" y="6172200"/>
            <a:ext cx="6895286" cy="307777"/>
          </a:xfrm>
          <a:prstGeom prst="rect">
            <a:avLst/>
          </a:prstGeom>
          <a:noFill/>
        </p:spPr>
        <p:txBody>
          <a:bodyPr wrap="none" rtlCol="0">
            <a:spAutoFit/>
          </a:bodyPr>
          <a:lstStyle/>
          <a:p>
            <a:r>
              <a:rPr lang="en-US" sz="1400" dirty="0" smtClean="0">
                <a:hlinkClick r:id="rId3"/>
              </a:rPr>
              <a:t>http://www.bloomberg.com/apps/news?pid=20601082&amp;sid=aan6W_v79_pY&amp;refer=canada</a:t>
            </a:r>
            <a:r>
              <a:rPr lang="en-US" sz="1400" dirty="0" smtClean="0"/>
              <a:t> </a:t>
            </a:r>
            <a:endParaRPr 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doc.png"/>
          <p:cNvPicPr>
            <a:picLocks noGrp="1" noChangeAspect="1"/>
          </p:cNvPicPr>
          <p:nvPr>
            <p:ph idx="1"/>
          </p:nvPr>
        </p:nvPicPr>
        <p:blipFill>
          <a:blip r:embed="rId2"/>
          <a:stretch>
            <a:fillRect/>
          </a:stretch>
        </p:blipFill>
        <p:spPr>
          <a:xfrm>
            <a:off x="0" y="0"/>
            <a:ext cx="9144000" cy="6491702"/>
          </a:xfrm>
        </p:spPr>
      </p:pic>
      <p:sp>
        <p:nvSpPr>
          <p:cNvPr id="6" name="TextBox 5"/>
          <p:cNvSpPr txBox="1"/>
          <p:nvPr/>
        </p:nvSpPr>
        <p:spPr>
          <a:xfrm>
            <a:off x="762000" y="6477000"/>
            <a:ext cx="10058400" cy="307777"/>
          </a:xfrm>
          <a:prstGeom prst="rect">
            <a:avLst/>
          </a:prstGeom>
          <a:noFill/>
        </p:spPr>
        <p:txBody>
          <a:bodyPr wrap="square" rtlCol="0">
            <a:spAutoFit/>
          </a:bodyPr>
          <a:lstStyle/>
          <a:p>
            <a:r>
              <a:rPr lang="en-US" sz="1400" dirty="0" smtClean="0">
                <a:hlinkClick r:id="rId3"/>
              </a:rPr>
              <a:t>http://www.floppingaces.net/2009/09/16/survey-finds-doctors-will-quit-if-obama-health-plan-passes/</a:t>
            </a:r>
            <a:r>
              <a:rPr lang="en-US" sz="1400" dirty="0" smtClean="0"/>
              <a:t> </a:t>
            </a:r>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err="1" smtClean="0"/>
              <a:t>Obama’s</a:t>
            </a:r>
            <a:r>
              <a:rPr lang="en-US" dirty="0" smtClean="0"/>
              <a:t> Health Care plan will not benefit the country overall. The cost is too much, paying for people who don’t work and make mistakes, and the poor service that socialized hospitals have.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a:bodyPr>
          <a:lstStyle/>
          <a:p>
            <a:r>
              <a:rPr lang="en-US" sz="1200" dirty="0" smtClean="0"/>
              <a:t>Peel, Allan “The Real Cost of </a:t>
            </a:r>
            <a:r>
              <a:rPr lang="en-US" sz="1200" dirty="0" err="1" smtClean="0"/>
              <a:t>ObamaCare</a:t>
            </a:r>
            <a:r>
              <a:rPr lang="en-US" sz="1200" dirty="0" smtClean="0"/>
              <a:t>”, </a:t>
            </a:r>
            <a:r>
              <a:rPr lang="en-US" sz="1200" dirty="0" smtClean="0">
                <a:hlinkClick r:id="rId2"/>
              </a:rPr>
              <a:t>http://www.thenextright.com/alan-peel/the-real-cost-of-obamacare</a:t>
            </a:r>
            <a:r>
              <a:rPr lang="en-US" sz="1200" dirty="0" smtClean="0"/>
              <a:t>  </a:t>
            </a:r>
          </a:p>
          <a:p>
            <a:pPr>
              <a:buNone/>
            </a:pPr>
            <a:r>
              <a:rPr lang="en-US" sz="1200" dirty="0"/>
              <a:t>	</a:t>
            </a:r>
            <a:r>
              <a:rPr lang="en-US" sz="1200" dirty="0" smtClean="0"/>
              <a:t>	June 16, 2009.</a:t>
            </a:r>
          </a:p>
          <a:p>
            <a:pPr>
              <a:buFontTx/>
              <a:buChar char="-"/>
            </a:pPr>
            <a:r>
              <a:rPr lang="en-US" sz="1200" dirty="0" smtClean="0"/>
              <a:t>Jones, Terry “45% Of Doctors Would Consider Quitting If Congress Passes Health Care Overhaul”, 	</a:t>
            </a:r>
            <a:r>
              <a:rPr lang="en-US" sz="1200" dirty="0" smtClean="0">
                <a:hlinkClick r:id="rId3"/>
              </a:rPr>
              <a:t>http://www.floppingaces.net/2009/09/16/survey-finds-doctors-will-quit-if-obama-health-plan-passes/</a:t>
            </a:r>
            <a:r>
              <a:rPr lang="en-US" sz="1200" dirty="0" smtClean="0"/>
              <a:t> November 	12, 2009</a:t>
            </a:r>
          </a:p>
          <a:p>
            <a:pPr>
              <a:buFontTx/>
              <a:buChar char="-"/>
            </a:pPr>
            <a:r>
              <a:rPr lang="en-US" sz="1200" dirty="0" err="1" smtClean="0"/>
              <a:t>Deslongchamps</a:t>
            </a:r>
            <a:r>
              <a:rPr lang="en-US" sz="1200" dirty="0" smtClean="0"/>
              <a:t>, </a:t>
            </a:r>
            <a:r>
              <a:rPr lang="en-US" sz="1200" dirty="0" err="1" smtClean="0"/>
              <a:t>Alexandre</a:t>
            </a:r>
            <a:r>
              <a:rPr lang="en-US" sz="1200" dirty="0" smtClean="0"/>
              <a:t> “Canadian Man Dies After 34-Hour Emergency Room Wait, Paper Says “, 	</a:t>
            </a:r>
            <a:r>
              <a:rPr lang="en-US" sz="1200" dirty="0" smtClean="0">
                <a:hlinkClick r:id="rId4"/>
              </a:rPr>
              <a:t>http://www.bloomberg.com/apps/news?pid=20601082&amp;sid=aan6W_v79_pY&amp;refer=canada</a:t>
            </a:r>
            <a:r>
              <a:rPr lang="en-US" sz="1200" dirty="0" smtClean="0"/>
              <a:t> September 23, 2008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sww5089@psu.edu - Shane</a:t>
            </a:r>
          </a:p>
          <a:p>
            <a:r>
              <a:rPr lang="en-US" dirty="0" smtClean="0"/>
              <a:t>ndb5065@psu.edu</a:t>
            </a:r>
            <a:r>
              <a:rPr lang="en-US" dirty="0"/>
              <a:t> </a:t>
            </a:r>
            <a:r>
              <a:rPr lang="en-US" dirty="0" smtClean="0"/>
              <a:t>- Nick</a:t>
            </a:r>
          </a:p>
          <a:p>
            <a:r>
              <a:rPr lang="en-US" dirty="0" smtClean="0"/>
              <a:t>scb5130@psu.edu</a:t>
            </a:r>
            <a:r>
              <a:rPr lang="en-US" dirty="0"/>
              <a:t> </a:t>
            </a:r>
            <a:r>
              <a:rPr lang="en-US" dirty="0" smtClean="0"/>
              <a:t>- Steve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267</Words>
  <Application>Microsoft Office PowerPoint</Application>
  <PresentationFormat>On-screen Show (4:3)</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Why we don’t need Socialized Healthcare</vt:lpstr>
      <vt:lpstr>Main Points</vt:lpstr>
      <vt:lpstr>Cost</vt:lpstr>
      <vt:lpstr>Paying for others</vt:lpstr>
      <vt:lpstr>Service</vt:lpstr>
      <vt:lpstr>Slide 6</vt:lpstr>
      <vt:lpstr>Conclusion</vt:lpstr>
      <vt:lpstr>Sources</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we don’t need Socialized Healthcare</dc:title>
  <dc:creator>Shane</dc:creator>
  <cp:lastModifiedBy>Shane</cp:lastModifiedBy>
  <cp:revision>4</cp:revision>
  <dcterms:created xsi:type="dcterms:W3CDTF">2009-11-15T18:52:14Z</dcterms:created>
  <dcterms:modified xsi:type="dcterms:W3CDTF">2009-11-15T20:30:23Z</dcterms:modified>
</cp:coreProperties>
</file>