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image" Target="../media/image12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0DEF2-7F18-4016-BAA9-4FD9DBC5A7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932694-745C-4B33-BD68-FA488D0CA9B2}">
      <dgm:prSet phldrT="[Text]"/>
      <dgm:spPr/>
      <dgm:t>
        <a:bodyPr/>
        <a:lstStyle/>
        <a:p>
          <a:r>
            <a:rPr lang="en-US" dirty="0" smtClean="0"/>
            <a:t>Public Opinion</a:t>
          </a:r>
          <a:endParaRPr lang="en-US" dirty="0"/>
        </a:p>
      </dgm:t>
    </dgm:pt>
    <dgm:pt modelId="{28AB3136-43A4-4EE1-A245-94E6407F3BB4}" type="parTrans" cxnId="{956AA52E-4020-40F5-A0B5-B7403FFE7B04}">
      <dgm:prSet/>
      <dgm:spPr/>
      <dgm:t>
        <a:bodyPr/>
        <a:lstStyle/>
        <a:p>
          <a:endParaRPr lang="en-US"/>
        </a:p>
      </dgm:t>
    </dgm:pt>
    <dgm:pt modelId="{187E345D-6288-48FC-879A-306FF6CE47DE}" type="sibTrans" cxnId="{956AA52E-4020-40F5-A0B5-B7403FFE7B04}">
      <dgm:prSet/>
      <dgm:spPr/>
      <dgm:t>
        <a:bodyPr/>
        <a:lstStyle/>
        <a:p>
          <a:endParaRPr lang="en-US"/>
        </a:p>
      </dgm:t>
    </dgm:pt>
    <dgm:pt modelId="{7C70DC5C-21DC-4982-B723-D5CAD665AEBA}">
      <dgm:prSet phldrT="[Text]"/>
      <dgm:spPr/>
      <dgm:t>
        <a:bodyPr/>
        <a:lstStyle/>
        <a:p>
          <a:r>
            <a:rPr lang="en-US" dirty="0" smtClean="0"/>
            <a:t>Service Quality</a:t>
          </a:r>
          <a:endParaRPr lang="en-US" dirty="0"/>
        </a:p>
      </dgm:t>
    </dgm:pt>
    <dgm:pt modelId="{3AE78FFA-4AB4-4955-8000-8B53F12EA56C}" type="parTrans" cxnId="{A5DEE99B-14B9-4FFA-B541-5C6923C862FE}">
      <dgm:prSet/>
      <dgm:spPr/>
      <dgm:t>
        <a:bodyPr/>
        <a:lstStyle/>
        <a:p>
          <a:endParaRPr lang="en-US"/>
        </a:p>
      </dgm:t>
    </dgm:pt>
    <dgm:pt modelId="{498277A3-A0B1-4DA9-8391-803724C1F07E}" type="sibTrans" cxnId="{A5DEE99B-14B9-4FFA-B541-5C6923C862FE}">
      <dgm:prSet/>
      <dgm:spPr/>
      <dgm:t>
        <a:bodyPr/>
        <a:lstStyle/>
        <a:p>
          <a:endParaRPr lang="en-US"/>
        </a:p>
      </dgm:t>
    </dgm:pt>
    <dgm:pt modelId="{AE0D78A7-936F-4249-8FAE-A3A50523457F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488AE313-C595-49D7-8CB6-AE46DFAD5870}" type="parTrans" cxnId="{B076A9A3-0E28-4921-BD93-1A1B14653EAE}">
      <dgm:prSet/>
      <dgm:spPr/>
      <dgm:t>
        <a:bodyPr/>
        <a:lstStyle/>
        <a:p>
          <a:endParaRPr lang="en-US"/>
        </a:p>
      </dgm:t>
    </dgm:pt>
    <dgm:pt modelId="{012D768A-FABE-4F24-A1C5-C9BCFCE9D199}" type="sibTrans" cxnId="{B076A9A3-0E28-4921-BD93-1A1B14653EAE}">
      <dgm:prSet/>
      <dgm:spPr/>
      <dgm:t>
        <a:bodyPr/>
        <a:lstStyle/>
        <a:p>
          <a:endParaRPr lang="en-US"/>
        </a:p>
      </dgm:t>
    </dgm:pt>
    <dgm:pt modelId="{5B95280B-2690-4D80-9EFD-8F19B8C643A8}">
      <dgm:prSet phldrT="[Text]"/>
      <dgm:spPr/>
      <dgm:t>
        <a:bodyPr/>
        <a:lstStyle/>
        <a:p>
          <a:r>
            <a:rPr lang="en-US" dirty="0" smtClean="0"/>
            <a:t>Staff Quality</a:t>
          </a:r>
          <a:endParaRPr lang="en-US" dirty="0"/>
        </a:p>
      </dgm:t>
    </dgm:pt>
    <dgm:pt modelId="{B7F1C39F-4404-42CC-8BA4-E044E407B5E9}" type="parTrans" cxnId="{1A782A95-F50C-41CA-BB1F-671839746479}">
      <dgm:prSet/>
      <dgm:spPr/>
      <dgm:t>
        <a:bodyPr/>
        <a:lstStyle/>
        <a:p>
          <a:endParaRPr lang="en-US"/>
        </a:p>
      </dgm:t>
    </dgm:pt>
    <dgm:pt modelId="{8B515F46-089A-4609-A264-0DE416C54F3A}" type="sibTrans" cxnId="{1A782A95-F50C-41CA-BB1F-671839746479}">
      <dgm:prSet/>
      <dgm:spPr/>
      <dgm:t>
        <a:bodyPr/>
        <a:lstStyle/>
        <a:p>
          <a:endParaRPr lang="en-US"/>
        </a:p>
      </dgm:t>
    </dgm:pt>
    <dgm:pt modelId="{FE7527D3-D6B2-4E6C-976F-BBE5D3CE8B8A}">
      <dgm:prSet phldrT="[Text]"/>
      <dgm:spPr/>
      <dgm:t>
        <a:bodyPr/>
        <a:lstStyle/>
        <a:p>
          <a:r>
            <a:rPr lang="en-US" dirty="0" smtClean="0"/>
            <a:t>Hurts Economy</a:t>
          </a:r>
          <a:endParaRPr lang="en-US" dirty="0"/>
        </a:p>
      </dgm:t>
    </dgm:pt>
    <dgm:pt modelId="{13BDFFB1-0C08-4A78-AE1D-BE07B16F35BC}" type="parTrans" cxnId="{D7FC525F-0E80-4D2C-BB27-5676C4339535}">
      <dgm:prSet/>
      <dgm:spPr/>
      <dgm:t>
        <a:bodyPr/>
        <a:lstStyle/>
        <a:p>
          <a:endParaRPr lang="en-US"/>
        </a:p>
      </dgm:t>
    </dgm:pt>
    <dgm:pt modelId="{3508C7E2-649A-45AE-9424-33E02ED7B98B}" type="sibTrans" cxnId="{D7FC525F-0E80-4D2C-BB27-5676C4339535}">
      <dgm:prSet/>
      <dgm:spPr/>
      <dgm:t>
        <a:bodyPr/>
        <a:lstStyle/>
        <a:p>
          <a:endParaRPr lang="en-US"/>
        </a:p>
      </dgm:t>
    </dgm:pt>
    <dgm:pt modelId="{FE0F0B65-6FCC-40CD-889C-18163C7DCBD2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A2249BF5-6CE8-41EF-948B-481663BC81DF}" type="parTrans" cxnId="{235E6B8B-D89E-4D3D-8E0D-8C52F15713E0}">
      <dgm:prSet/>
      <dgm:spPr/>
      <dgm:t>
        <a:bodyPr/>
        <a:lstStyle/>
        <a:p>
          <a:endParaRPr lang="en-US"/>
        </a:p>
      </dgm:t>
    </dgm:pt>
    <dgm:pt modelId="{CB40E6BA-99CE-4B64-AA9A-E9DD35F46ED1}" type="sibTrans" cxnId="{235E6B8B-D89E-4D3D-8E0D-8C52F15713E0}">
      <dgm:prSet/>
      <dgm:spPr/>
      <dgm:t>
        <a:bodyPr/>
        <a:lstStyle/>
        <a:p>
          <a:endParaRPr lang="en-US"/>
        </a:p>
      </dgm:t>
    </dgm:pt>
    <dgm:pt modelId="{F3D60712-4DEB-49D7-92CA-CB92203F7309}">
      <dgm:prSet phldrT="[Text]"/>
      <dgm:spPr/>
      <dgm:t>
        <a:bodyPr/>
        <a:lstStyle/>
        <a:p>
          <a:r>
            <a:rPr lang="en-US" dirty="0" smtClean="0"/>
            <a:t>Language Skill</a:t>
          </a:r>
          <a:endParaRPr lang="en-US" dirty="0"/>
        </a:p>
      </dgm:t>
    </dgm:pt>
    <dgm:pt modelId="{ADFD4506-7F13-4796-9B90-C02FB5DEB1C2}" type="parTrans" cxnId="{A6AF2B48-9D69-430C-918C-A0A37E821120}">
      <dgm:prSet/>
      <dgm:spPr/>
    </dgm:pt>
    <dgm:pt modelId="{A178BA85-A2A6-4D40-8AA1-FF6AFB860EB7}" type="sibTrans" cxnId="{A6AF2B48-9D69-430C-918C-A0A37E821120}">
      <dgm:prSet/>
      <dgm:spPr/>
    </dgm:pt>
    <dgm:pt modelId="{3DD35735-297A-4DC5-9E7C-CF12068A2ECC}" type="pres">
      <dgm:prSet presAssocID="{B750DEF2-7F18-4016-BAA9-4FD9DBC5A786}" presName="linear" presStyleCnt="0">
        <dgm:presLayoutVars>
          <dgm:dir/>
          <dgm:resizeHandles val="exact"/>
        </dgm:presLayoutVars>
      </dgm:prSet>
      <dgm:spPr/>
    </dgm:pt>
    <dgm:pt modelId="{0F7D8007-CB53-4C69-B8A5-EAF1C801A2F4}" type="pres">
      <dgm:prSet presAssocID="{01932694-745C-4B33-BD68-FA488D0CA9B2}" presName="comp" presStyleCnt="0"/>
      <dgm:spPr/>
    </dgm:pt>
    <dgm:pt modelId="{96BE3BAD-5064-449A-BF67-658B4A77D52C}" type="pres">
      <dgm:prSet presAssocID="{01932694-745C-4B33-BD68-FA488D0CA9B2}" presName="box" presStyleLbl="node1" presStyleIdx="0" presStyleCnt="7"/>
      <dgm:spPr/>
      <dgm:t>
        <a:bodyPr/>
        <a:lstStyle/>
        <a:p>
          <a:endParaRPr lang="en-US"/>
        </a:p>
      </dgm:t>
    </dgm:pt>
    <dgm:pt modelId="{350B8539-0B15-400E-8892-02A796EA97FF}" type="pres">
      <dgm:prSet presAssocID="{01932694-745C-4B33-BD68-FA488D0CA9B2}" presName="img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A7A20B-2DB1-4369-BDF3-BC09DE6212C2}" type="pres">
      <dgm:prSet presAssocID="{01932694-745C-4B33-BD68-FA488D0CA9B2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F1D68-DB6A-4D93-B70C-5D0BFCB6304A}" type="pres">
      <dgm:prSet presAssocID="{187E345D-6288-48FC-879A-306FF6CE47DE}" presName="spacer" presStyleCnt="0"/>
      <dgm:spPr/>
    </dgm:pt>
    <dgm:pt modelId="{875147E5-790B-4F5E-A8B2-7E23D0E31478}" type="pres">
      <dgm:prSet presAssocID="{F3D60712-4DEB-49D7-92CA-CB92203F7309}" presName="comp" presStyleCnt="0"/>
      <dgm:spPr/>
    </dgm:pt>
    <dgm:pt modelId="{1E0F0BDB-C8E0-444D-822E-F919DCDFE5DF}" type="pres">
      <dgm:prSet presAssocID="{F3D60712-4DEB-49D7-92CA-CB92203F7309}" presName="box" presStyleLbl="node1" presStyleIdx="1" presStyleCnt="7"/>
      <dgm:spPr/>
      <dgm:t>
        <a:bodyPr/>
        <a:lstStyle/>
        <a:p>
          <a:endParaRPr lang="en-US"/>
        </a:p>
      </dgm:t>
    </dgm:pt>
    <dgm:pt modelId="{51AAACA9-C701-4ADC-8C14-1520CA61E749}" type="pres">
      <dgm:prSet presAssocID="{F3D60712-4DEB-49D7-92CA-CB92203F7309}" presName="img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6FEF68D-E7B6-43DC-9B8B-C51426903C5E}" type="pres">
      <dgm:prSet presAssocID="{F3D60712-4DEB-49D7-92CA-CB92203F7309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25373-1DE3-46C9-94FF-E74BCAC4E87A}" type="pres">
      <dgm:prSet presAssocID="{A178BA85-A2A6-4D40-8AA1-FF6AFB860EB7}" presName="spacer" presStyleCnt="0"/>
      <dgm:spPr/>
    </dgm:pt>
    <dgm:pt modelId="{52567248-55DD-4907-8BD1-5E9003DA2357}" type="pres">
      <dgm:prSet presAssocID="{7C70DC5C-21DC-4982-B723-D5CAD665AEBA}" presName="comp" presStyleCnt="0"/>
      <dgm:spPr/>
    </dgm:pt>
    <dgm:pt modelId="{ED0EBA16-8FDA-41F6-A409-9687BE50F6AB}" type="pres">
      <dgm:prSet presAssocID="{7C70DC5C-21DC-4982-B723-D5CAD665AEBA}" presName="box" presStyleLbl="node1" presStyleIdx="2" presStyleCnt="7"/>
      <dgm:spPr/>
    </dgm:pt>
    <dgm:pt modelId="{A734753D-D246-4FF8-871D-F4D0466B7F0A}" type="pres">
      <dgm:prSet presAssocID="{7C70DC5C-21DC-4982-B723-D5CAD665AEBA}" presName="img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6F5E805-75A6-47C7-B0A2-A685BE352243}" type="pres">
      <dgm:prSet presAssocID="{7C70DC5C-21DC-4982-B723-D5CAD665AEBA}" presName="text" presStyleLbl="node1" presStyleIdx="2" presStyleCnt="7">
        <dgm:presLayoutVars>
          <dgm:bulletEnabled val="1"/>
        </dgm:presLayoutVars>
      </dgm:prSet>
      <dgm:spPr/>
    </dgm:pt>
    <dgm:pt modelId="{BBD216D5-5B2D-4187-BDB8-FB795F24BC9F}" type="pres">
      <dgm:prSet presAssocID="{498277A3-A0B1-4DA9-8391-803724C1F07E}" presName="spacer" presStyleCnt="0"/>
      <dgm:spPr/>
    </dgm:pt>
    <dgm:pt modelId="{53EFE7C0-5AF2-4AC0-9499-1B526717F80E}" type="pres">
      <dgm:prSet presAssocID="{AE0D78A7-936F-4249-8FAE-A3A50523457F}" presName="comp" presStyleCnt="0"/>
      <dgm:spPr/>
    </dgm:pt>
    <dgm:pt modelId="{F6CFE82A-8E61-4C1C-B441-00C765B3A6D8}" type="pres">
      <dgm:prSet presAssocID="{AE0D78A7-936F-4249-8FAE-A3A50523457F}" presName="box" presStyleLbl="node1" presStyleIdx="3" presStyleCnt="7"/>
      <dgm:spPr/>
      <dgm:t>
        <a:bodyPr/>
        <a:lstStyle/>
        <a:p>
          <a:endParaRPr lang="en-US"/>
        </a:p>
      </dgm:t>
    </dgm:pt>
    <dgm:pt modelId="{621A5F32-A4C7-4D33-BF1C-4C1A380F36D2}" type="pres">
      <dgm:prSet presAssocID="{AE0D78A7-936F-4249-8FAE-A3A50523457F}" presName="img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78A91469-E2E5-49CA-83A1-744F9EF499E2}" type="pres">
      <dgm:prSet presAssocID="{AE0D78A7-936F-4249-8FAE-A3A50523457F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A4A0D-78AE-4AA3-8D23-D60098BA0608}" type="pres">
      <dgm:prSet presAssocID="{012D768A-FABE-4F24-A1C5-C9BCFCE9D199}" presName="spacer" presStyleCnt="0"/>
      <dgm:spPr/>
    </dgm:pt>
    <dgm:pt modelId="{BF09FA3F-B787-46C5-9D49-D2B2F5F8A28F}" type="pres">
      <dgm:prSet presAssocID="{5B95280B-2690-4D80-9EFD-8F19B8C643A8}" presName="comp" presStyleCnt="0"/>
      <dgm:spPr/>
    </dgm:pt>
    <dgm:pt modelId="{20D0B953-CAB5-4D7D-91B6-586B3207E2C3}" type="pres">
      <dgm:prSet presAssocID="{5B95280B-2690-4D80-9EFD-8F19B8C643A8}" presName="box" presStyleLbl="node1" presStyleIdx="4" presStyleCnt="7"/>
      <dgm:spPr/>
      <dgm:t>
        <a:bodyPr/>
        <a:lstStyle/>
        <a:p>
          <a:endParaRPr lang="en-US"/>
        </a:p>
      </dgm:t>
    </dgm:pt>
    <dgm:pt modelId="{07D1F923-802C-4A1A-A938-C713F07E3BC6}" type="pres">
      <dgm:prSet presAssocID="{5B95280B-2690-4D80-9EFD-8F19B8C643A8}" presName="img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CE6F7112-E2F0-43A1-8E56-54C5F829D365}" type="pres">
      <dgm:prSet presAssocID="{5B95280B-2690-4D80-9EFD-8F19B8C643A8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8A088-56FC-431B-86F8-18D063FDAC28}" type="pres">
      <dgm:prSet presAssocID="{8B515F46-089A-4609-A264-0DE416C54F3A}" presName="spacer" presStyleCnt="0"/>
      <dgm:spPr/>
    </dgm:pt>
    <dgm:pt modelId="{B752C927-EFAA-4891-B932-8C0FAD9C9C07}" type="pres">
      <dgm:prSet presAssocID="{FE7527D3-D6B2-4E6C-976F-BBE5D3CE8B8A}" presName="comp" presStyleCnt="0"/>
      <dgm:spPr/>
    </dgm:pt>
    <dgm:pt modelId="{B0BA61B8-810D-416A-ABC6-DCAE2E230A88}" type="pres">
      <dgm:prSet presAssocID="{FE7527D3-D6B2-4E6C-976F-BBE5D3CE8B8A}" presName="box" presStyleLbl="node1" presStyleIdx="5" presStyleCnt="7"/>
      <dgm:spPr/>
    </dgm:pt>
    <dgm:pt modelId="{CF1E4305-622D-4966-8952-839524A53806}" type="pres">
      <dgm:prSet presAssocID="{FE7527D3-D6B2-4E6C-976F-BBE5D3CE8B8A}" presName="img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AF16A510-EF6A-4620-A8C1-3DD440A8F227}" type="pres">
      <dgm:prSet presAssocID="{FE7527D3-D6B2-4E6C-976F-BBE5D3CE8B8A}" presName="text" presStyleLbl="node1" presStyleIdx="5" presStyleCnt="7">
        <dgm:presLayoutVars>
          <dgm:bulletEnabled val="1"/>
        </dgm:presLayoutVars>
      </dgm:prSet>
      <dgm:spPr/>
    </dgm:pt>
    <dgm:pt modelId="{89434500-05B9-47A1-9141-A1EE18255F7B}" type="pres">
      <dgm:prSet presAssocID="{3508C7E2-649A-45AE-9424-33E02ED7B98B}" presName="spacer" presStyleCnt="0"/>
      <dgm:spPr/>
    </dgm:pt>
    <dgm:pt modelId="{9119414B-7743-4660-B6F0-FFBBDC54005B}" type="pres">
      <dgm:prSet presAssocID="{FE0F0B65-6FCC-40CD-889C-18163C7DCBD2}" presName="comp" presStyleCnt="0"/>
      <dgm:spPr/>
    </dgm:pt>
    <dgm:pt modelId="{368C1384-1F6A-476F-8E18-86C1E4E438CB}" type="pres">
      <dgm:prSet presAssocID="{FE0F0B65-6FCC-40CD-889C-18163C7DCBD2}" presName="box" presStyleLbl="node1" presStyleIdx="6" presStyleCnt="7"/>
      <dgm:spPr/>
      <dgm:t>
        <a:bodyPr/>
        <a:lstStyle/>
        <a:p>
          <a:endParaRPr lang="en-US"/>
        </a:p>
      </dgm:t>
    </dgm:pt>
    <dgm:pt modelId="{048FCA7B-0F9B-4C97-A4EA-CA4BB7E89A14}" type="pres">
      <dgm:prSet presAssocID="{FE0F0B65-6FCC-40CD-889C-18163C7DCBD2}" presName="img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E4B8A492-D93D-4166-A0DE-CAD0C5C39BA0}" type="pres">
      <dgm:prSet presAssocID="{FE0F0B65-6FCC-40CD-889C-18163C7DCBD2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80C202-E207-4281-B9DA-8EADE3767136}" type="presOf" srcId="{01932694-745C-4B33-BD68-FA488D0CA9B2}" destId="{D4A7A20B-2DB1-4369-BDF3-BC09DE6212C2}" srcOrd="1" destOrd="0" presId="urn:microsoft.com/office/officeart/2005/8/layout/vList4"/>
    <dgm:cxn modelId="{C3BE2842-720B-40F2-B066-52B3C733A1AD}" type="presOf" srcId="{B750DEF2-7F18-4016-BAA9-4FD9DBC5A786}" destId="{3DD35735-297A-4DC5-9E7C-CF12068A2ECC}" srcOrd="0" destOrd="0" presId="urn:microsoft.com/office/officeart/2005/8/layout/vList4"/>
    <dgm:cxn modelId="{7217EB3A-B6E2-47C1-9BC5-B5C18CBF1469}" type="presOf" srcId="{F3D60712-4DEB-49D7-92CA-CB92203F7309}" destId="{1E0F0BDB-C8E0-444D-822E-F919DCDFE5DF}" srcOrd="0" destOrd="0" presId="urn:microsoft.com/office/officeart/2005/8/layout/vList4"/>
    <dgm:cxn modelId="{A5DEE99B-14B9-4FFA-B541-5C6923C862FE}" srcId="{B750DEF2-7F18-4016-BAA9-4FD9DBC5A786}" destId="{7C70DC5C-21DC-4982-B723-D5CAD665AEBA}" srcOrd="2" destOrd="0" parTransId="{3AE78FFA-4AB4-4955-8000-8B53F12EA56C}" sibTransId="{498277A3-A0B1-4DA9-8391-803724C1F07E}"/>
    <dgm:cxn modelId="{956AA52E-4020-40F5-A0B5-B7403FFE7B04}" srcId="{B750DEF2-7F18-4016-BAA9-4FD9DBC5A786}" destId="{01932694-745C-4B33-BD68-FA488D0CA9B2}" srcOrd="0" destOrd="0" parTransId="{28AB3136-43A4-4EE1-A245-94E6407F3BB4}" sibTransId="{187E345D-6288-48FC-879A-306FF6CE47DE}"/>
    <dgm:cxn modelId="{D7FC525F-0E80-4D2C-BB27-5676C4339535}" srcId="{B750DEF2-7F18-4016-BAA9-4FD9DBC5A786}" destId="{FE7527D3-D6B2-4E6C-976F-BBE5D3CE8B8A}" srcOrd="5" destOrd="0" parTransId="{13BDFFB1-0C08-4A78-AE1D-BE07B16F35BC}" sibTransId="{3508C7E2-649A-45AE-9424-33E02ED7B98B}"/>
    <dgm:cxn modelId="{0A179879-5176-4417-9BFA-E2EE01BFA3CC}" type="presOf" srcId="{AE0D78A7-936F-4249-8FAE-A3A50523457F}" destId="{78A91469-E2E5-49CA-83A1-744F9EF499E2}" srcOrd="1" destOrd="0" presId="urn:microsoft.com/office/officeart/2005/8/layout/vList4"/>
    <dgm:cxn modelId="{A6AF2B48-9D69-430C-918C-A0A37E821120}" srcId="{B750DEF2-7F18-4016-BAA9-4FD9DBC5A786}" destId="{F3D60712-4DEB-49D7-92CA-CB92203F7309}" srcOrd="1" destOrd="0" parTransId="{ADFD4506-7F13-4796-9B90-C02FB5DEB1C2}" sibTransId="{A178BA85-A2A6-4D40-8AA1-FF6AFB860EB7}"/>
    <dgm:cxn modelId="{C9859EC1-25E1-40BD-9629-D6D5A7E04844}" type="presOf" srcId="{FE7527D3-D6B2-4E6C-976F-BBE5D3CE8B8A}" destId="{AF16A510-EF6A-4620-A8C1-3DD440A8F227}" srcOrd="1" destOrd="0" presId="urn:microsoft.com/office/officeart/2005/8/layout/vList4"/>
    <dgm:cxn modelId="{A1F38DDF-CA39-4BBF-8570-0C9DFF690B6F}" type="presOf" srcId="{7C70DC5C-21DC-4982-B723-D5CAD665AEBA}" destId="{96F5E805-75A6-47C7-B0A2-A685BE352243}" srcOrd="1" destOrd="0" presId="urn:microsoft.com/office/officeart/2005/8/layout/vList4"/>
    <dgm:cxn modelId="{36AADA9F-F617-43B0-BDA4-561591E37577}" type="presOf" srcId="{5B95280B-2690-4D80-9EFD-8F19B8C643A8}" destId="{20D0B953-CAB5-4D7D-91B6-586B3207E2C3}" srcOrd="0" destOrd="0" presId="urn:microsoft.com/office/officeart/2005/8/layout/vList4"/>
    <dgm:cxn modelId="{B076A9A3-0E28-4921-BD93-1A1B14653EAE}" srcId="{B750DEF2-7F18-4016-BAA9-4FD9DBC5A786}" destId="{AE0D78A7-936F-4249-8FAE-A3A50523457F}" srcOrd="3" destOrd="0" parTransId="{488AE313-C595-49D7-8CB6-AE46DFAD5870}" sibTransId="{012D768A-FABE-4F24-A1C5-C9BCFCE9D199}"/>
    <dgm:cxn modelId="{1A782A95-F50C-41CA-BB1F-671839746479}" srcId="{B750DEF2-7F18-4016-BAA9-4FD9DBC5A786}" destId="{5B95280B-2690-4D80-9EFD-8F19B8C643A8}" srcOrd="4" destOrd="0" parTransId="{B7F1C39F-4404-42CC-8BA4-E044E407B5E9}" sibTransId="{8B515F46-089A-4609-A264-0DE416C54F3A}"/>
    <dgm:cxn modelId="{4872F583-53D0-4C6C-AE8B-1D43AF1BAB24}" type="presOf" srcId="{FE0F0B65-6FCC-40CD-889C-18163C7DCBD2}" destId="{368C1384-1F6A-476F-8E18-86C1E4E438CB}" srcOrd="0" destOrd="0" presId="urn:microsoft.com/office/officeart/2005/8/layout/vList4"/>
    <dgm:cxn modelId="{235E6B8B-D89E-4D3D-8E0D-8C52F15713E0}" srcId="{B750DEF2-7F18-4016-BAA9-4FD9DBC5A786}" destId="{FE0F0B65-6FCC-40CD-889C-18163C7DCBD2}" srcOrd="6" destOrd="0" parTransId="{A2249BF5-6CE8-41EF-948B-481663BC81DF}" sibTransId="{CB40E6BA-99CE-4B64-AA9A-E9DD35F46ED1}"/>
    <dgm:cxn modelId="{33FC0AE8-1DD4-4DD4-A26B-123036D3F66D}" type="presOf" srcId="{FE0F0B65-6FCC-40CD-889C-18163C7DCBD2}" destId="{E4B8A492-D93D-4166-A0DE-CAD0C5C39BA0}" srcOrd="1" destOrd="0" presId="urn:microsoft.com/office/officeart/2005/8/layout/vList4"/>
    <dgm:cxn modelId="{CBF48B6F-EC58-462F-B885-376D2A5D049F}" type="presOf" srcId="{F3D60712-4DEB-49D7-92CA-CB92203F7309}" destId="{16FEF68D-E7B6-43DC-9B8B-C51426903C5E}" srcOrd="1" destOrd="0" presId="urn:microsoft.com/office/officeart/2005/8/layout/vList4"/>
    <dgm:cxn modelId="{68F542E3-93D0-4EB8-B93B-E7BA73C94BF9}" type="presOf" srcId="{7C70DC5C-21DC-4982-B723-D5CAD665AEBA}" destId="{ED0EBA16-8FDA-41F6-A409-9687BE50F6AB}" srcOrd="0" destOrd="0" presId="urn:microsoft.com/office/officeart/2005/8/layout/vList4"/>
    <dgm:cxn modelId="{F4CEFF73-A354-4209-B5E3-7A0A244B56B8}" type="presOf" srcId="{FE7527D3-D6B2-4E6C-976F-BBE5D3CE8B8A}" destId="{B0BA61B8-810D-416A-ABC6-DCAE2E230A88}" srcOrd="0" destOrd="0" presId="urn:microsoft.com/office/officeart/2005/8/layout/vList4"/>
    <dgm:cxn modelId="{73C48130-790D-4363-8090-523369414444}" type="presOf" srcId="{5B95280B-2690-4D80-9EFD-8F19B8C643A8}" destId="{CE6F7112-E2F0-43A1-8E56-54C5F829D365}" srcOrd="1" destOrd="0" presId="urn:microsoft.com/office/officeart/2005/8/layout/vList4"/>
    <dgm:cxn modelId="{F080E0D1-479F-4B3B-8B2C-ADBD30D5CBDF}" type="presOf" srcId="{01932694-745C-4B33-BD68-FA488D0CA9B2}" destId="{96BE3BAD-5064-449A-BF67-658B4A77D52C}" srcOrd="0" destOrd="0" presId="urn:microsoft.com/office/officeart/2005/8/layout/vList4"/>
    <dgm:cxn modelId="{0315CA49-BEFF-4545-B936-98919FB74D95}" type="presOf" srcId="{AE0D78A7-936F-4249-8FAE-A3A50523457F}" destId="{F6CFE82A-8E61-4C1C-B441-00C765B3A6D8}" srcOrd="0" destOrd="0" presId="urn:microsoft.com/office/officeart/2005/8/layout/vList4"/>
    <dgm:cxn modelId="{6097D07C-F45D-4BA0-ADC2-923D7F79065E}" type="presParOf" srcId="{3DD35735-297A-4DC5-9E7C-CF12068A2ECC}" destId="{0F7D8007-CB53-4C69-B8A5-EAF1C801A2F4}" srcOrd="0" destOrd="0" presId="urn:microsoft.com/office/officeart/2005/8/layout/vList4"/>
    <dgm:cxn modelId="{8543298E-9485-4C39-A5E6-29155BDADD94}" type="presParOf" srcId="{0F7D8007-CB53-4C69-B8A5-EAF1C801A2F4}" destId="{96BE3BAD-5064-449A-BF67-658B4A77D52C}" srcOrd="0" destOrd="0" presId="urn:microsoft.com/office/officeart/2005/8/layout/vList4"/>
    <dgm:cxn modelId="{2786EEF0-25C8-43EC-869A-BA1BF4DF2205}" type="presParOf" srcId="{0F7D8007-CB53-4C69-B8A5-EAF1C801A2F4}" destId="{350B8539-0B15-400E-8892-02A796EA97FF}" srcOrd="1" destOrd="0" presId="urn:microsoft.com/office/officeart/2005/8/layout/vList4"/>
    <dgm:cxn modelId="{1C35CD35-A461-459D-884D-CBA64093515B}" type="presParOf" srcId="{0F7D8007-CB53-4C69-B8A5-EAF1C801A2F4}" destId="{D4A7A20B-2DB1-4369-BDF3-BC09DE6212C2}" srcOrd="2" destOrd="0" presId="urn:microsoft.com/office/officeart/2005/8/layout/vList4"/>
    <dgm:cxn modelId="{C0D48DF9-2A5E-4164-964F-985F013B0C05}" type="presParOf" srcId="{3DD35735-297A-4DC5-9E7C-CF12068A2ECC}" destId="{DC9F1D68-DB6A-4D93-B70C-5D0BFCB6304A}" srcOrd="1" destOrd="0" presId="urn:microsoft.com/office/officeart/2005/8/layout/vList4"/>
    <dgm:cxn modelId="{EF44DF67-5B63-4E76-A71C-2F3D57D8DF12}" type="presParOf" srcId="{3DD35735-297A-4DC5-9E7C-CF12068A2ECC}" destId="{875147E5-790B-4F5E-A8B2-7E23D0E31478}" srcOrd="2" destOrd="0" presId="urn:microsoft.com/office/officeart/2005/8/layout/vList4"/>
    <dgm:cxn modelId="{38E4FDB9-AA79-40D3-83AA-FA60A5454023}" type="presParOf" srcId="{875147E5-790B-4F5E-A8B2-7E23D0E31478}" destId="{1E0F0BDB-C8E0-444D-822E-F919DCDFE5DF}" srcOrd="0" destOrd="0" presId="urn:microsoft.com/office/officeart/2005/8/layout/vList4"/>
    <dgm:cxn modelId="{522C7EF4-8EAB-4FC7-A422-5351E9C73CFA}" type="presParOf" srcId="{875147E5-790B-4F5E-A8B2-7E23D0E31478}" destId="{51AAACA9-C701-4ADC-8C14-1520CA61E749}" srcOrd="1" destOrd="0" presId="urn:microsoft.com/office/officeart/2005/8/layout/vList4"/>
    <dgm:cxn modelId="{AD24E6B0-A09B-492F-908C-F332EE073E11}" type="presParOf" srcId="{875147E5-790B-4F5E-A8B2-7E23D0E31478}" destId="{16FEF68D-E7B6-43DC-9B8B-C51426903C5E}" srcOrd="2" destOrd="0" presId="urn:microsoft.com/office/officeart/2005/8/layout/vList4"/>
    <dgm:cxn modelId="{50502017-EC6A-429E-83E1-00ACB936691A}" type="presParOf" srcId="{3DD35735-297A-4DC5-9E7C-CF12068A2ECC}" destId="{FF425373-1DE3-46C9-94FF-E74BCAC4E87A}" srcOrd="3" destOrd="0" presId="urn:microsoft.com/office/officeart/2005/8/layout/vList4"/>
    <dgm:cxn modelId="{99313A11-4A37-414A-90AE-C67E668DA3D0}" type="presParOf" srcId="{3DD35735-297A-4DC5-9E7C-CF12068A2ECC}" destId="{52567248-55DD-4907-8BD1-5E9003DA2357}" srcOrd="4" destOrd="0" presId="urn:microsoft.com/office/officeart/2005/8/layout/vList4"/>
    <dgm:cxn modelId="{1E819194-C633-44F9-86C8-B036936EA241}" type="presParOf" srcId="{52567248-55DD-4907-8BD1-5E9003DA2357}" destId="{ED0EBA16-8FDA-41F6-A409-9687BE50F6AB}" srcOrd="0" destOrd="0" presId="urn:microsoft.com/office/officeart/2005/8/layout/vList4"/>
    <dgm:cxn modelId="{8C2EA251-2565-465F-8CC3-A40F1978C7D7}" type="presParOf" srcId="{52567248-55DD-4907-8BD1-5E9003DA2357}" destId="{A734753D-D246-4FF8-871D-F4D0466B7F0A}" srcOrd="1" destOrd="0" presId="urn:microsoft.com/office/officeart/2005/8/layout/vList4"/>
    <dgm:cxn modelId="{04DF7CA0-053B-4513-A986-DF0A10ECC0E4}" type="presParOf" srcId="{52567248-55DD-4907-8BD1-5E9003DA2357}" destId="{96F5E805-75A6-47C7-B0A2-A685BE352243}" srcOrd="2" destOrd="0" presId="urn:microsoft.com/office/officeart/2005/8/layout/vList4"/>
    <dgm:cxn modelId="{6D6A1EA2-D59B-4461-B0E0-54AE11EA393B}" type="presParOf" srcId="{3DD35735-297A-4DC5-9E7C-CF12068A2ECC}" destId="{BBD216D5-5B2D-4187-BDB8-FB795F24BC9F}" srcOrd="5" destOrd="0" presId="urn:microsoft.com/office/officeart/2005/8/layout/vList4"/>
    <dgm:cxn modelId="{ECD11A29-5FC2-4512-BE8F-43EA9355541C}" type="presParOf" srcId="{3DD35735-297A-4DC5-9E7C-CF12068A2ECC}" destId="{53EFE7C0-5AF2-4AC0-9499-1B526717F80E}" srcOrd="6" destOrd="0" presId="urn:microsoft.com/office/officeart/2005/8/layout/vList4"/>
    <dgm:cxn modelId="{45173B6D-EA8C-4A67-8FAC-064EF1A8D947}" type="presParOf" srcId="{53EFE7C0-5AF2-4AC0-9499-1B526717F80E}" destId="{F6CFE82A-8E61-4C1C-B441-00C765B3A6D8}" srcOrd="0" destOrd="0" presId="urn:microsoft.com/office/officeart/2005/8/layout/vList4"/>
    <dgm:cxn modelId="{965DFC57-E5DF-46E3-AF9E-E15B660FF873}" type="presParOf" srcId="{53EFE7C0-5AF2-4AC0-9499-1B526717F80E}" destId="{621A5F32-A4C7-4D33-BF1C-4C1A380F36D2}" srcOrd="1" destOrd="0" presId="urn:microsoft.com/office/officeart/2005/8/layout/vList4"/>
    <dgm:cxn modelId="{5930D580-3068-46D3-B7C7-B3DC27545619}" type="presParOf" srcId="{53EFE7C0-5AF2-4AC0-9499-1B526717F80E}" destId="{78A91469-E2E5-49CA-83A1-744F9EF499E2}" srcOrd="2" destOrd="0" presId="urn:microsoft.com/office/officeart/2005/8/layout/vList4"/>
    <dgm:cxn modelId="{9D72C5E5-80C5-4565-87BE-25D3353DB528}" type="presParOf" srcId="{3DD35735-297A-4DC5-9E7C-CF12068A2ECC}" destId="{245A4A0D-78AE-4AA3-8D23-D60098BA0608}" srcOrd="7" destOrd="0" presId="urn:microsoft.com/office/officeart/2005/8/layout/vList4"/>
    <dgm:cxn modelId="{5DA7EA36-873B-4819-BC37-532173C62BE4}" type="presParOf" srcId="{3DD35735-297A-4DC5-9E7C-CF12068A2ECC}" destId="{BF09FA3F-B787-46C5-9D49-D2B2F5F8A28F}" srcOrd="8" destOrd="0" presId="urn:microsoft.com/office/officeart/2005/8/layout/vList4"/>
    <dgm:cxn modelId="{FCA6AF82-104F-4060-B3C9-62E227D90FCA}" type="presParOf" srcId="{BF09FA3F-B787-46C5-9D49-D2B2F5F8A28F}" destId="{20D0B953-CAB5-4D7D-91B6-586B3207E2C3}" srcOrd="0" destOrd="0" presId="urn:microsoft.com/office/officeart/2005/8/layout/vList4"/>
    <dgm:cxn modelId="{9F1103BF-AF85-4700-93E9-550E67F34025}" type="presParOf" srcId="{BF09FA3F-B787-46C5-9D49-D2B2F5F8A28F}" destId="{07D1F923-802C-4A1A-A938-C713F07E3BC6}" srcOrd="1" destOrd="0" presId="urn:microsoft.com/office/officeart/2005/8/layout/vList4"/>
    <dgm:cxn modelId="{94868160-EDD5-4786-A2FC-70F2C47A7C15}" type="presParOf" srcId="{BF09FA3F-B787-46C5-9D49-D2B2F5F8A28F}" destId="{CE6F7112-E2F0-43A1-8E56-54C5F829D365}" srcOrd="2" destOrd="0" presId="urn:microsoft.com/office/officeart/2005/8/layout/vList4"/>
    <dgm:cxn modelId="{E0CDFC7C-14E7-49AC-9FB2-E89DE4EADC40}" type="presParOf" srcId="{3DD35735-297A-4DC5-9E7C-CF12068A2ECC}" destId="{C598A088-56FC-431B-86F8-18D063FDAC28}" srcOrd="9" destOrd="0" presId="urn:microsoft.com/office/officeart/2005/8/layout/vList4"/>
    <dgm:cxn modelId="{02492670-6DC4-47AA-9A3C-EDCBB0EA4B72}" type="presParOf" srcId="{3DD35735-297A-4DC5-9E7C-CF12068A2ECC}" destId="{B752C927-EFAA-4891-B932-8C0FAD9C9C07}" srcOrd="10" destOrd="0" presId="urn:microsoft.com/office/officeart/2005/8/layout/vList4"/>
    <dgm:cxn modelId="{923B9725-834E-4104-948E-F93B45C3187A}" type="presParOf" srcId="{B752C927-EFAA-4891-B932-8C0FAD9C9C07}" destId="{B0BA61B8-810D-416A-ABC6-DCAE2E230A88}" srcOrd="0" destOrd="0" presId="urn:microsoft.com/office/officeart/2005/8/layout/vList4"/>
    <dgm:cxn modelId="{8910EE86-FEAA-4FEF-91CA-890590F23DF8}" type="presParOf" srcId="{B752C927-EFAA-4891-B932-8C0FAD9C9C07}" destId="{CF1E4305-622D-4966-8952-839524A53806}" srcOrd="1" destOrd="0" presId="urn:microsoft.com/office/officeart/2005/8/layout/vList4"/>
    <dgm:cxn modelId="{D0BDD8D5-6A70-467A-B389-386F0FEB4544}" type="presParOf" srcId="{B752C927-EFAA-4891-B932-8C0FAD9C9C07}" destId="{AF16A510-EF6A-4620-A8C1-3DD440A8F227}" srcOrd="2" destOrd="0" presId="urn:microsoft.com/office/officeart/2005/8/layout/vList4"/>
    <dgm:cxn modelId="{6550D8C5-0373-4E29-8A72-6D2EE7A981AD}" type="presParOf" srcId="{3DD35735-297A-4DC5-9E7C-CF12068A2ECC}" destId="{89434500-05B9-47A1-9141-A1EE18255F7B}" srcOrd="11" destOrd="0" presId="urn:microsoft.com/office/officeart/2005/8/layout/vList4"/>
    <dgm:cxn modelId="{DEFAEEAD-FD12-480B-9BC4-AD4C0B4660F6}" type="presParOf" srcId="{3DD35735-297A-4DC5-9E7C-CF12068A2ECC}" destId="{9119414B-7743-4660-B6F0-FFBBDC54005B}" srcOrd="12" destOrd="0" presId="urn:microsoft.com/office/officeart/2005/8/layout/vList4"/>
    <dgm:cxn modelId="{89D289DE-8475-49FD-98E6-3C459E277A7C}" type="presParOf" srcId="{9119414B-7743-4660-B6F0-FFBBDC54005B}" destId="{368C1384-1F6A-476F-8E18-86C1E4E438CB}" srcOrd="0" destOrd="0" presId="urn:microsoft.com/office/officeart/2005/8/layout/vList4"/>
    <dgm:cxn modelId="{74AD3149-4A9F-44A4-875A-5A59B76A8859}" type="presParOf" srcId="{9119414B-7743-4660-B6F0-FFBBDC54005B}" destId="{048FCA7B-0F9B-4C97-A4EA-CA4BB7E89A14}" srcOrd="1" destOrd="0" presId="urn:microsoft.com/office/officeart/2005/8/layout/vList4"/>
    <dgm:cxn modelId="{8791A147-AF0A-486F-B13F-93DAEAD94C4F}" type="presParOf" srcId="{9119414B-7743-4660-B6F0-FFBBDC54005B}" destId="{E4B8A492-D93D-4166-A0DE-CAD0C5C39BA0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ED0B3-793E-431C-ADDD-4CBBAF2A37B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81A445-85D7-4796-8737-F44C72D08594}">
      <dgm:prSet phldrT="[Text]"/>
      <dgm:spPr/>
      <dgm:t>
        <a:bodyPr/>
        <a:lstStyle/>
        <a:p>
          <a:r>
            <a:rPr lang="en-US" dirty="0" smtClean="0"/>
            <a:t>Cost Saving</a:t>
          </a:r>
          <a:endParaRPr lang="en-US" dirty="0"/>
        </a:p>
      </dgm:t>
    </dgm:pt>
    <dgm:pt modelId="{3F60CA89-2392-49CA-B8E7-976C4DEAFFC9}" type="parTrans" cxnId="{5DFF41E2-2D45-40D1-A4CB-B60FBBDA6476}">
      <dgm:prSet/>
      <dgm:spPr/>
      <dgm:t>
        <a:bodyPr/>
        <a:lstStyle/>
        <a:p>
          <a:endParaRPr lang="en-US"/>
        </a:p>
      </dgm:t>
    </dgm:pt>
    <dgm:pt modelId="{3B7875B7-A611-4D9E-8057-9C2E45943F60}" type="sibTrans" cxnId="{5DFF41E2-2D45-40D1-A4CB-B60FBBDA6476}">
      <dgm:prSet/>
      <dgm:spPr/>
      <dgm:t>
        <a:bodyPr/>
        <a:lstStyle/>
        <a:p>
          <a:endParaRPr lang="en-US"/>
        </a:p>
      </dgm:t>
    </dgm:pt>
    <dgm:pt modelId="{EB489DBE-8EC5-46AE-B574-74B5AD7C2BCF}">
      <dgm:prSet phldrT="[Text]"/>
      <dgm:spPr/>
      <dgm:t>
        <a:bodyPr/>
        <a:lstStyle/>
        <a:p>
          <a:r>
            <a:rPr lang="en-US" dirty="0" smtClean="0"/>
            <a:t>Improve Quality</a:t>
          </a:r>
          <a:endParaRPr lang="en-US" dirty="0"/>
        </a:p>
      </dgm:t>
    </dgm:pt>
    <dgm:pt modelId="{A7CD702B-0835-4E46-983B-D4BDD5F8B5FF}" type="parTrans" cxnId="{49FCCE51-4C4B-4A23-A790-7ABE9232CCDE}">
      <dgm:prSet/>
      <dgm:spPr/>
      <dgm:t>
        <a:bodyPr/>
        <a:lstStyle/>
        <a:p>
          <a:endParaRPr lang="en-US"/>
        </a:p>
      </dgm:t>
    </dgm:pt>
    <dgm:pt modelId="{858032DD-71E4-48A0-A909-52CE4AE0FA9A}" type="sibTrans" cxnId="{49FCCE51-4C4B-4A23-A790-7ABE9232CCDE}">
      <dgm:prSet/>
      <dgm:spPr/>
      <dgm:t>
        <a:bodyPr/>
        <a:lstStyle/>
        <a:p>
          <a:endParaRPr lang="en-US"/>
        </a:p>
      </dgm:t>
    </dgm:pt>
    <dgm:pt modelId="{B2CF0F63-33CC-465E-9C37-C661654E68D2}">
      <dgm:prSet phldrT="[Text]"/>
      <dgm:spPr/>
      <dgm:t>
        <a:bodyPr/>
        <a:lstStyle/>
        <a:p>
          <a:r>
            <a:rPr lang="en-US" dirty="0" smtClean="0"/>
            <a:t>Contract</a:t>
          </a:r>
          <a:endParaRPr lang="en-US" dirty="0"/>
        </a:p>
      </dgm:t>
    </dgm:pt>
    <dgm:pt modelId="{187C40ED-90C7-489D-97AC-0D746428BFD1}" type="parTrans" cxnId="{FC278EEF-AD67-4100-9EEB-047D35DCC41A}">
      <dgm:prSet/>
      <dgm:spPr/>
      <dgm:t>
        <a:bodyPr/>
        <a:lstStyle/>
        <a:p>
          <a:endParaRPr lang="en-US"/>
        </a:p>
      </dgm:t>
    </dgm:pt>
    <dgm:pt modelId="{93943FD2-E771-4640-8336-F7E805FF9AFB}" type="sibTrans" cxnId="{FC278EEF-AD67-4100-9EEB-047D35DCC41A}">
      <dgm:prSet/>
      <dgm:spPr/>
      <dgm:t>
        <a:bodyPr/>
        <a:lstStyle/>
        <a:p>
          <a:endParaRPr lang="en-US"/>
        </a:p>
      </dgm:t>
    </dgm:pt>
    <dgm:pt modelId="{94429317-6492-49F8-9BDB-7987EBB46062}">
      <dgm:prSet phldrT="[Text]"/>
      <dgm:spPr/>
      <dgm:t>
        <a:bodyPr/>
        <a:lstStyle/>
        <a:p>
          <a:r>
            <a:rPr lang="en-US" dirty="0" smtClean="0"/>
            <a:t>Tax Benefit</a:t>
          </a:r>
          <a:endParaRPr lang="en-US" dirty="0"/>
        </a:p>
      </dgm:t>
    </dgm:pt>
    <dgm:pt modelId="{D4C43B3C-97F7-431D-B3C0-272884F3EBCA}" type="parTrans" cxnId="{4B1D0BEA-A928-4D56-BCFF-B6A451C60D17}">
      <dgm:prSet/>
      <dgm:spPr/>
      <dgm:t>
        <a:bodyPr/>
        <a:lstStyle/>
        <a:p>
          <a:endParaRPr lang="en-US"/>
        </a:p>
      </dgm:t>
    </dgm:pt>
    <dgm:pt modelId="{A294F98F-1BF2-4736-8EBB-7A63CB784ED4}" type="sibTrans" cxnId="{4B1D0BEA-A928-4D56-BCFF-B6A451C60D17}">
      <dgm:prSet/>
      <dgm:spPr/>
      <dgm:t>
        <a:bodyPr/>
        <a:lstStyle/>
        <a:p>
          <a:endParaRPr lang="en-US"/>
        </a:p>
      </dgm:t>
    </dgm:pt>
    <dgm:pt modelId="{449E3503-7D16-4BAD-807A-920E9DCAA52A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761500C7-C61B-4228-ADFC-991DD186B21B}" type="parTrans" cxnId="{CA5B264F-67D5-4AE8-8EDE-3293316B8004}">
      <dgm:prSet/>
      <dgm:spPr/>
      <dgm:t>
        <a:bodyPr/>
        <a:lstStyle/>
        <a:p>
          <a:endParaRPr lang="en-US"/>
        </a:p>
      </dgm:t>
    </dgm:pt>
    <dgm:pt modelId="{646C08BA-D089-45E8-963D-749C6217C367}" type="sibTrans" cxnId="{CA5B264F-67D5-4AE8-8EDE-3293316B8004}">
      <dgm:prSet/>
      <dgm:spPr/>
      <dgm:t>
        <a:bodyPr/>
        <a:lstStyle/>
        <a:p>
          <a:endParaRPr lang="en-US"/>
        </a:p>
      </dgm:t>
    </dgm:pt>
    <dgm:pt modelId="{E8F3DC83-28CC-4AFC-AAD9-02F3E990568F}" type="pres">
      <dgm:prSet presAssocID="{96BED0B3-793E-431C-ADDD-4CBBAF2A37BD}" presName="linear" presStyleCnt="0">
        <dgm:presLayoutVars>
          <dgm:dir/>
          <dgm:resizeHandles val="exact"/>
        </dgm:presLayoutVars>
      </dgm:prSet>
      <dgm:spPr/>
    </dgm:pt>
    <dgm:pt modelId="{04A9CC6C-6CC5-404E-B074-3040F7F100A7}" type="pres">
      <dgm:prSet presAssocID="{CA81A445-85D7-4796-8737-F44C72D08594}" presName="comp" presStyleCnt="0"/>
      <dgm:spPr/>
    </dgm:pt>
    <dgm:pt modelId="{AE75C05E-E664-459A-AB1D-7BA7D620C43D}" type="pres">
      <dgm:prSet presAssocID="{CA81A445-85D7-4796-8737-F44C72D08594}" presName="box" presStyleLbl="node1" presStyleIdx="0" presStyleCnt="5"/>
      <dgm:spPr/>
      <dgm:t>
        <a:bodyPr/>
        <a:lstStyle/>
        <a:p>
          <a:endParaRPr lang="en-US"/>
        </a:p>
      </dgm:t>
    </dgm:pt>
    <dgm:pt modelId="{0926B8D4-FC9C-40BC-9ABE-F9ACCAB5E45E}" type="pres">
      <dgm:prSet presAssocID="{CA81A445-85D7-4796-8737-F44C72D08594}" presName="img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E7806B2-1FB9-4ADC-8C2E-56DEB2A69949}" type="pres">
      <dgm:prSet presAssocID="{CA81A445-85D7-4796-8737-F44C72D08594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E8C0-C23F-4551-B34B-A62C98FE7ADE}" type="pres">
      <dgm:prSet presAssocID="{3B7875B7-A611-4D9E-8057-9C2E45943F60}" presName="spacer" presStyleCnt="0"/>
      <dgm:spPr/>
    </dgm:pt>
    <dgm:pt modelId="{B5424998-E5E3-4CF4-B756-9C4BDBC60B0F}" type="pres">
      <dgm:prSet presAssocID="{EB489DBE-8EC5-46AE-B574-74B5AD7C2BCF}" presName="comp" presStyleCnt="0"/>
      <dgm:spPr/>
    </dgm:pt>
    <dgm:pt modelId="{4FFD7B51-C8BE-45FD-9395-9CF8D34D1CD6}" type="pres">
      <dgm:prSet presAssocID="{EB489DBE-8EC5-46AE-B574-74B5AD7C2BCF}" presName="box" presStyleLbl="node1" presStyleIdx="1" presStyleCnt="5"/>
      <dgm:spPr/>
      <dgm:t>
        <a:bodyPr/>
        <a:lstStyle/>
        <a:p>
          <a:endParaRPr lang="en-US"/>
        </a:p>
      </dgm:t>
    </dgm:pt>
    <dgm:pt modelId="{F4907CF1-84C3-440D-A1FC-39AE0CE49821}" type="pres">
      <dgm:prSet presAssocID="{EB489DBE-8EC5-46AE-B574-74B5AD7C2BCF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1A36671-57CE-4162-B282-E567ADA5C937}" type="pres">
      <dgm:prSet presAssocID="{EB489DBE-8EC5-46AE-B574-74B5AD7C2BCF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A8654-EA46-4D45-8067-55B780275B60}" type="pres">
      <dgm:prSet presAssocID="{858032DD-71E4-48A0-A909-52CE4AE0FA9A}" presName="spacer" presStyleCnt="0"/>
      <dgm:spPr/>
    </dgm:pt>
    <dgm:pt modelId="{82E17FAB-F4D3-4915-B059-2DB9C3C41C14}" type="pres">
      <dgm:prSet presAssocID="{449E3503-7D16-4BAD-807A-920E9DCAA52A}" presName="comp" presStyleCnt="0"/>
      <dgm:spPr/>
    </dgm:pt>
    <dgm:pt modelId="{C4B13465-011A-47D8-B8F4-F1ACB921F71E}" type="pres">
      <dgm:prSet presAssocID="{449E3503-7D16-4BAD-807A-920E9DCAA52A}" presName="box" presStyleLbl="node1" presStyleIdx="2" presStyleCnt="5"/>
      <dgm:spPr/>
    </dgm:pt>
    <dgm:pt modelId="{EF0F7183-366B-4E7B-B561-F11F7166ECFB}" type="pres">
      <dgm:prSet presAssocID="{449E3503-7D16-4BAD-807A-920E9DCAA52A}" presName="img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DAF63ED-56DF-41B7-AF63-2F6AF8BB5AC4}" type="pres">
      <dgm:prSet presAssocID="{449E3503-7D16-4BAD-807A-920E9DCAA52A}" presName="text" presStyleLbl="node1" presStyleIdx="2" presStyleCnt="5">
        <dgm:presLayoutVars>
          <dgm:bulletEnabled val="1"/>
        </dgm:presLayoutVars>
      </dgm:prSet>
      <dgm:spPr/>
    </dgm:pt>
    <dgm:pt modelId="{2F1047FD-C9B0-44FE-88C2-7BD7CC6D62F7}" type="pres">
      <dgm:prSet presAssocID="{646C08BA-D089-45E8-963D-749C6217C367}" presName="spacer" presStyleCnt="0"/>
      <dgm:spPr/>
    </dgm:pt>
    <dgm:pt modelId="{E1E3B38A-E2CF-4443-AAE8-98517D62A5EF}" type="pres">
      <dgm:prSet presAssocID="{B2CF0F63-33CC-465E-9C37-C661654E68D2}" presName="comp" presStyleCnt="0"/>
      <dgm:spPr/>
    </dgm:pt>
    <dgm:pt modelId="{0EDC88BC-A2E9-48A5-9298-51ED5B1AE1FF}" type="pres">
      <dgm:prSet presAssocID="{B2CF0F63-33CC-465E-9C37-C661654E68D2}" presName="box" presStyleLbl="node1" presStyleIdx="3" presStyleCnt="5"/>
      <dgm:spPr/>
      <dgm:t>
        <a:bodyPr/>
        <a:lstStyle/>
        <a:p>
          <a:endParaRPr lang="en-US"/>
        </a:p>
      </dgm:t>
    </dgm:pt>
    <dgm:pt modelId="{4565137E-6692-4920-AA87-393B92B0603D}" type="pres">
      <dgm:prSet presAssocID="{B2CF0F63-33CC-465E-9C37-C661654E68D2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0DBFD11-65F2-438D-BA03-A1EE69B22622}" type="pres">
      <dgm:prSet presAssocID="{B2CF0F63-33CC-465E-9C37-C661654E68D2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CA763-7D30-47A2-9A75-78D82ABBD32A}" type="pres">
      <dgm:prSet presAssocID="{93943FD2-E771-4640-8336-F7E805FF9AFB}" presName="spacer" presStyleCnt="0"/>
      <dgm:spPr/>
    </dgm:pt>
    <dgm:pt modelId="{32AE4EA6-4E01-415C-8CF4-4A8DA3E7F400}" type="pres">
      <dgm:prSet presAssocID="{94429317-6492-49F8-9BDB-7987EBB46062}" presName="comp" presStyleCnt="0"/>
      <dgm:spPr/>
    </dgm:pt>
    <dgm:pt modelId="{2C101EAF-A906-43E5-9135-072B04B590E3}" type="pres">
      <dgm:prSet presAssocID="{94429317-6492-49F8-9BDB-7987EBB46062}" presName="box" presStyleLbl="node1" presStyleIdx="4" presStyleCnt="5"/>
      <dgm:spPr/>
    </dgm:pt>
    <dgm:pt modelId="{471F8E6B-7BAA-437D-ACCF-8C89D6FC30FD}" type="pres">
      <dgm:prSet presAssocID="{94429317-6492-49F8-9BDB-7987EBB46062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B19EE1-4B92-4700-A8FC-B197B5B2A319}" type="pres">
      <dgm:prSet presAssocID="{94429317-6492-49F8-9BDB-7987EBB46062}" presName="text" presStyleLbl="node1" presStyleIdx="4" presStyleCnt="5">
        <dgm:presLayoutVars>
          <dgm:bulletEnabled val="1"/>
        </dgm:presLayoutVars>
      </dgm:prSet>
      <dgm:spPr/>
    </dgm:pt>
  </dgm:ptLst>
  <dgm:cxnLst>
    <dgm:cxn modelId="{212D6CC6-ACA4-4525-899D-3F4BAA1F533B}" type="presOf" srcId="{B2CF0F63-33CC-465E-9C37-C661654E68D2}" destId="{0EDC88BC-A2E9-48A5-9298-51ED5B1AE1FF}" srcOrd="0" destOrd="0" presId="urn:microsoft.com/office/officeart/2005/8/layout/vList4"/>
    <dgm:cxn modelId="{CA5B264F-67D5-4AE8-8EDE-3293316B8004}" srcId="{96BED0B3-793E-431C-ADDD-4CBBAF2A37BD}" destId="{449E3503-7D16-4BAD-807A-920E9DCAA52A}" srcOrd="2" destOrd="0" parTransId="{761500C7-C61B-4228-ADFC-991DD186B21B}" sibTransId="{646C08BA-D089-45E8-963D-749C6217C367}"/>
    <dgm:cxn modelId="{4B1D0BEA-A928-4D56-BCFF-B6A451C60D17}" srcId="{96BED0B3-793E-431C-ADDD-4CBBAF2A37BD}" destId="{94429317-6492-49F8-9BDB-7987EBB46062}" srcOrd="4" destOrd="0" parTransId="{D4C43B3C-97F7-431D-B3C0-272884F3EBCA}" sibTransId="{A294F98F-1BF2-4736-8EBB-7A63CB784ED4}"/>
    <dgm:cxn modelId="{FC278EEF-AD67-4100-9EEB-047D35DCC41A}" srcId="{96BED0B3-793E-431C-ADDD-4CBBAF2A37BD}" destId="{B2CF0F63-33CC-465E-9C37-C661654E68D2}" srcOrd="3" destOrd="0" parTransId="{187C40ED-90C7-489D-97AC-0D746428BFD1}" sibTransId="{93943FD2-E771-4640-8336-F7E805FF9AFB}"/>
    <dgm:cxn modelId="{8320E796-4AAC-422A-B4C9-D19FA4561948}" type="presOf" srcId="{EB489DBE-8EC5-46AE-B574-74B5AD7C2BCF}" destId="{C1A36671-57CE-4162-B282-E567ADA5C937}" srcOrd="1" destOrd="0" presId="urn:microsoft.com/office/officeart/2005/8/layout/vList4"/>
    <dgm:cxn modelId="{AD44F1F7-DE13-457E-9701-122F8453BD72}" type="presOf" srcId="{449E3503-7D16-4BAD-807A-920E9DCAA52A}" destId="{0DAF63ED-56DF-41B7-AF63-2F6AF8BB5AC4}" srcOrd="1" destOrd="0" presId="urn:microsoft.com/office/officeart/2005/8/layout/vList4"/>
    <dgm:cxn modelId="{49FCCE51-4C4B-4A23-A790-7ABE9232CCDE}" srcId="{96BED0B3-793E-431C-ADDD-4CBBAF2A37BD}" destId="{EB489DBE-8EC5-46AE-B574-74B5AD7C2BCF}" srcOrd="1" destOrd="0" parTransId="{A7CD702B-0835-4E46-983B-D4BDD5F8B5FF}" sibTransId="{858032DD-71E4-48A0-A909-52CE4AE0FA9A}"/>
    <dgm:cxn modelId="{5DFF41E2-2D45-40D1-A4CB-B60FBBDA6476}" srcId="{96BED0B3-793E-431C-ADDD-4CBBAF2A37BD}" destId="{CA81A445-85D7-4796-8737-F44C72D08594}" srcOrd="0" destOrd="0" parTransId="{3F60CA89-2392-49CA-B8E7-976C4DEAFFC9}" sibTransId="{3B7875B7-A611-4D9E-8057-9C2E45943F60}"/>
    <dgm:cxn modelId="{75110004-F506-4C6B-B720-0EBBF76D9A4E}" type="presOf" srcId="{94429317-6492-49F8-9BDB-7987EBB46062}" destId="{0CB19EE1-4B92-4700-A8FC-B197B5B2A319}" srcOrd="1" destOrd="0" presId="urn:microsoft.com/office/officeart/2005/8/layout/vList4"/>
    <dgm:cxn modelId="{2EF278FE-2264-4A94-ADEB-7B69FBDBB665}" type="presOf" srcId="{CA81A445-85D7-4796-8737-F44C72D08594}" destId="{8E7806B2-1FB9-4ADC-8C2E-56DEB2A69949}" srcOrd="1" destOrd="0" presId="urn:microsoft.com/office/officeart/2005/8/layout/vList4"/>
    <dgm:cxn modelId="{3E892B71-2651-4F90-933E-BFBF79BAFE89}" type="presOf" srcId="{449E3503-7D16-4BAD-807A-920E9DCAA52A}" destId="{C4B13465-011A-47D8-B8F4-F1ACB921F71E}" srcOrd="0" destOrd="0" presId="urn:microsoft.com/office/officeart/2005/8/layout/vList4"/>
    <dgm:cxn modelId="{4791433B-42D3-4271-B932-31AD8F35165D}" type="presOf" srcId="{CA81A445-85D7-4796-8737-F44C72D08594}" destId="{AE75C05E-E664-459A-AB1D-7BA7D620C43D}" srcOrd="0" destOrd="0" presId="urn:microsoft.com/office/officeart/2005/8/layout/vList4"/>
    <dgm:cxn modelId="{4992BF41-25B5-4CF1-9776-5CF05D9AF6BE}" type="presOf" srcId="{B2CF0F63-33CC-465E-9C37-C661654E68D2}" destId="{50DBFD11-65F2-438D-BA03-A1EE69B22622}" srcOrd="1" destOrd="0" presId="urn:microsoft.com/office/officeart/2005/8/layout/vList4"/>
    <dgm:cxn modelId="{C032BCA3-B127-44C8-BEB5-B195CC682823}" type="presOf" srcId="{96BED0B3-793E-431C-ADDD-4CBBAF2A37BD}" destId="{E8F3DC83-28CC-4AFC-AAD9-02F3E990568F}" srcOrd="0" destOrd="0" presId="urn:microsoft.com/office/officeart/2005/8/layout/vList4"/>
    <dgm:cxn modelId="{A34B40D8-2632-4447-A765-1C187A2C2563}" type="presOf" srcId="{EB489DBE-8EC5-46AE-B574-74B5AD7C2BCF}" destId="{4FFD7B51-C8BE-45FD-9395-9CF8D34D1CD6}" srcOrd="0" destOrd="0" presId="urn:microsoft.com/office/officeart/2005/8/layout/vList4"/>
    <dgm:cxn modelId="{67D9C281-641D-4ABF-A3E5-2434B4851AAA}" type="presOf" srcId="{94429317-6492-49F8-9BDB-7987EBB46062}" destId="{2C101EAF-A906-43E5-9135-072B04B590E3}" srcOrd="0" destOrd="0" presId="urn:microsoft.com/office/officeart/2005/8/layout/vList4"/>
    <dgm:cxn modelId="{358CDBB4-9ABE-4E4B-888D-69AAD8E6E64E}" type="presParOf" srcId="{E8F3DC83-28CC-4AFC-AAD9-02F3E990568F}" destId="{04A9CC6C-6CC5-404E-B074-3040F7F100A7}" srcOrd="0" destOrd="0" presId="urn:microsoft.com/office/officeart/2005/8/layout/vList4"/>
    <dgm:cxn modelId="{796A99C2-1673-4BA6-8C75-20ACD5E2ED1B}" type="presParOf" srcId="{04A9CC6C-6CC5-404E-B074-3040F7F100A7}" destId="{AE75C05E-E664-459A-AB1D-7BA7D620C43D}" srcOrd="0" destOrd="0" presId="urn:microsoft.com/office/officeart/2005/8/layout/vList4"/>
    <dgm:cxn modelId="{67666E0B-2A9D-4E6F-9EFB-22607DE69F6E}" type="presParOf" srcId="{04A9CC6C-6CC5-404E-B074-3040F7F100A7}" destId="{0926B8D4-FC9C-40BC-9ABE-F9ACCAB5E45E}" srcOrd="1" destOrd="0" presId="urn:microsoft.com/office/officeart/2005/8/layout/vList4"/>
    <dgm:cxn modelId="{64DEAB88-883C-4AB8-9C3D-77C1D0D1C52F}" type="presParOf" srcId="{04A9CC6C-6CC5-404E-B074-3040F7F100A7}" destId="{8E7806B2-1FB9-4ADC-8C2E-56DEB2A69949}" srcOrd="2" destOrd="0" presId="urn:microsoft.com/office/officeart/2005/8/layout/vList4"/>
    <dgm:cxn modelId="{37B3149E-21B1-4E53-909D-F357DA3497C2}" type="presParOf" srcId="{E8F3DC83-28CC-4AFC-AAD9-02F3E990568F}" destId="{512DE8C0-C23F-4551-B34B-A62C98FE7ADE}" srcOrd="1" destOrd="0" presId="urn:microsoft.com/office/officeart/2005/8/layout/vList4"/>
    <dgm:cxn modelId="{7E4135FE-2D25-41D3-8C3A-0FE8A17A523E}" type="presParOf" srcId="{E8F3DC83-28CC-4AFC-AAD9-02F3E990568F}" destId="{B5424998-E5E3-4CF4-B756-9C4BDBC60B0F}" srcOrd="2" destOrd="0" presId="urn:microsoft.com/office/officeart/2005/8/layout/vList4"/>
    <dgm:cxn modelId="{F78F64A1-6771-427F-8B92-95D9692E5249}" type="presParOf" srcId="{B5424998-E5E3-4CF4-B756-9C4BDBC60B0F}" destId="{4FFD7B51-C8BE-45FD-9395-9CF8D34D1CD6}" srcOrd="0" destOrd="0" presId="urn:microsoft.com/office/officeart/2005/8/layout/vList4"/>
    <dgm:cxn modelId="{53EA1B4D-7DAA-4F8F-B7C9-A041CA5A77B0}" type="presParOf" srcId="{B5424998-E5E3-4CF4-B756-9C4BDBC60B0F}" destId="{F4907CF1-84C3-440D-A1FC-39AE0CE49821}" srcOrd="1" destOrd="0" presId="urn:microsoft.com/office/officeart/2005/8/layout/vList4"/>
    <dgm:cxn modelId="{800EE912-7BF8-4E43-B94D-AFB3E1835009}" type="presParOf" srcId="{B5424998-E5E3-4CF4-B756-9C4BDBC60B0F}" destId="{C1A36671-57CE-4162-B282-E567ADA5C937}" srcOrd="2" destOrd="0" presId="urn:microsoft.com/office/officeart/2005/8/layout/vList4"/>
    <dgm:cxn modelId="{EADEFE74-B50B-4E1E-B417-A53B5E147DFA}" type="presParOf" srcId="{E8F3DC83-28CC-4AFC-AAD9-02F3E990568F}" destId="{56AA8654-EA46-4D45-8067-55B780275B60}" srcOrd="3" destOrd="0" presId="urn:microsoft.com/office/officeart/2005/8/layout/vList4"/>
    <dgm:cxn modelId="{974AA62C-A86F-4B10-ADA1-9E0BCCEEE165}" type="presParOf" srcId="{E8F3DC83-28CC-4AFC-AAD9-02F3E990568F}" destId="{82E17FAB-F4D3-4915-B059-2DB9C3C41C14}" srcOrd="4" destOrd="0" presId="urn:microsoft.com/office/officeart/2005/8/layout/vList4"/>
    <dgm:cxn modelId="{444A5060-2753-4D89-9836-CF33536863DE}" type="presParOf" srcId="{82E17FAB-F4D3-4915-B059-2DB9C3C41C14}" destId="{C4B13465-011A-47D8-B8F4-F1ACB921F71E}" srcOrd="0" destOrd="0" presId="urn:microsoft.com/office/officeart/2005/8/layout/vList4"/>
    <dgm:cxn modelId="{969D17A3-358F-4787-8689-400239591559}" type="presParOf" srcId="{82E17FAB-F4D3-4915-B059-2DB9C3C41C14}" destId="{EF0F7183-366B-4E7B-B561-F11F7166ECFB}" srcOrd="1" destOrd="0" presId="urn:microsoft.com/office/officeart/2005/8/layout/vList4"/>
    <dgm:cxn modelId="{F25E0B51-2B12-43BC-8A7C-9AC0921C76D1}" type="presParOf" srcId="{82E17FAB-F4D3-4915-B059-2DB9C3C41C14}" destId="{0DAF63ED-56DF-41B7-AF63-2F6AF8BB5AC4}" srcOrd="2" destOrd="0" presId="urn:microsoft.com/office/officeart/2005/8/layout/vList4"/>
    <dgm:cxn modelId="{CA27D34A-D618-4163-AF83-D54DA1DE0D12}" type="presParOf" srcId="{E8F3DC83-28CC-4AFC-AAD9-02F3E990568F}" destId="{2F1047FD-C9B0-44FE-88C2-7BD7CC6D62F7}" srcOrd="5" destOrd="0" presId="urn:microsoft.com/office/officeart/2005/8/layout/vList4"/>
    <dgm:cxn modelId="{8D55870C-3FDE-4763-9352-7D767E4FA68D}" type="presParOf" srcId="{E8F3DC83-28CC-4AFC-AAD9-02F3E990568F}" destId="{E1E3B38A-E2CF-4443-AAE8-98517D62A5EF}" srcOrd="6" destOrd="0" presId="urn:microsoft.com/office/officeart/2005/8/layout/vList4"/>
    <dgm:cxn modelId="{82A4B4D7-93AB-4561-B4F5-67DE8D53BC90}" type="presParOf" srcId="{E1E3B38A-E2CF-4443-AAE8-98517D62A5EF}" destId="{0EDC88BC-A2E9-48A5-9298-51ED5B1AE1FF}" srcOrd="0" destOrd="0" presId="urn:microsoft.com/office/officeart/2005/8/layout/vList4"/>
    <dgm:cxn modelId="{F04B7FED-A4EB-4051-B365-5C705611D76C}" type="presParOf" srcId="{E1E3B38A-E2CF-4443-AAE8-98517D62A5EF}" destId="{4565137E-6692-4920-AA87-393B92B0603D}" srcOrd="1" destOrd="0" presId="urn:microsoft.com/office/officeart/2005/8/layout/vList4"/>
    <dgm:cxn modelId="{072EF586-91A0-4DB8-B9A0-FDD81FA0D702}" type="presParOf" srcId="{E1E3B38A-E2CF-4443-AAE8-98517D62A5EF}" destId="{50DBFD11-65F2-438D-BA03-A1EE69B22622}" srcOrd="2" destOrd="0" presId="urn:microsoft.com/office/officeart/2005/8/layout/vList4"/>
    <dgm:cxn modelId="{F23F830A-273A-4569-B60D-E5DC4CAA0EA5}" type="presParOf" srcId="{E8F3DC83-28CC-4AFC-AAD9-02F3E990568F}" destId="{E50CA763-7D30-47A2-9A75-78D82ABBD32A}" srcOrd="7" destOrd="0" presId="urn:microsoft.com/office/officeart/2005/8/layout/vList4"/>
    <dgm:cxn modelId="{54C3B784-62C8-4BAA-A330-6022874482FA}" type="presParOf" srcId="{E8F3DC83-28CC-4AFC-AAD9-02F3E990568F}" destId="{32AE4EA6-4E01-415C-8CF4-4A8DA3E7F400}" srcOrd="8" destOrd="0" presId="urn:microsoft.com/office/officeart/2005/8/layout/vList4"/>
    <dgm:cxn modelId="{5C9C8F3F-0A0F-4FE2-AC88-564C4288BAE9}" type="presParOf" srcId="{32AE4EA6-4E01-415C-8CF4-4A8DA3E7F400}" destId="{2C101EAF-A906-43E5-9135-072B04B590E3}" srcOrd="0" destOrd="0" presId="urn:microsoft.com/office/officeart/2005/8/layout/vList4"/>
    <dgm:cxn modelId="{FD38E2CB-326F-4030-92BF-C7F5B427562A}" type="presParOf" srcId="{32AE4EA6-4E01-415C-8CF4-4A8DA3E7F400}" destId="{471F8E6B-7BAA-437D-ACCF-8C89D6FC30FD}" srcOrd="1" destOrd="0" presId="urn:microsoft.com/office/officeart/2005/8/layout/vList4"/>
    <dgm:cxn modelId="{87BEABC5-E3B6-4C59-98C2-3E2CC351DA37}" type="presParOf" srcId="{32AE4EA6-4E01-415C-8CF4-4A8DA3E7F400}" destId="{0CB19EE1-4B92-4700-A8FC-B197B5B2A319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E7C1-CABC-4761-A7AD-53C0B13A030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27AE0-9A18-4950-8D21-FDD56D949F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i.techrepublic.com.com/blogs/ibm.jpg&amp;imgrefurl=http://blogs.techrepublic.com.com/tech-news/%3Fp%3D622&amp;usg=__gx6ABg1xiZHKnB4PB1prp_bFxeA=&amp;h=310&amp;w=413&amp;sz=30&amp;hl=en&amp;start=2&amp;sig2=ObmPRaz5LV30iUbgkYGPmQ&amp;um=1&amp;tbnid=QAzGxIU-bGlunM:&amp;tbnh=94&amp;tbnw=125&amp;prev=/images%3Fq%3Dibm%26hl%3Den%26um%3D1&amp;ei=dsTISr6_JoOOlQfTvK2SAw" TargetMode="External"/><Relationship Id="rId7" Type="http://schemas.openxmlformats.org/officeDocument/2006/relationships/hyperlink" Target="http://www.youtube.com/watch?v=pZaEtToBBLw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hyperlink" Target="http://images.google.com/imgres?imgurl=http://www.liquidmatrix.org/blog/wp-content/uploads/2008/05/microsoft_logo.jpg&amp;imgrefurl=http://blog.kelseygroup.com/index.php/category/yahoo/&amp;usg=__ku2AiY4Cgq-QbfGoBOx2ZaJDioU=&amp;h=299&amp;w=300&amp;sz=5&amp;hl=en&amp;start=5&amp;sig2=tV6CMWCSl6i2VQ-R5PP9dw&amp;um=1&amp;tbnid=Sk8jPaSR61onuM:&amp;tbnh=116&amp;tbnw=116&amp;prev=/images%3Fq%3Dmicrosoft%26hl%3Den%26um%3D1&amp;ei=mcTISoj5GIi_lAfl-rCSAw" TargetMode="Externa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Pros-and-Cons-of-Outsourcing&amp;id=519756" TargetMode="External"/><Relationship Id="rId2" Type="http://schemas.openxmlformats.org/officeDocument/2006/relationships/hyperlink" Target="http://en.wikipedia.org/wiki/Outsourci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nicasiodesign.com/wp-content/uploads/2008/12/outsourcing-i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342610" cy="556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9842894">
            <a:off x="-1496146" y="735462"/>
            <a:ext cx="6675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Outsourcing</a:t>
            </a:r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6172200"/>
            <a:ext cx="1545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Shane Winkler</a:t>
            </a:r>
          </a:p>
          <a:p>
            <a:r>
              <a:rPr lang="en-US" dirty="0" smtClean="0"/>
              <a:t>CAS 100A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orldsalsafederation.com/images2006/united-states-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3060700" cy="203603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67000" y="228600"/>
            <a:ext cx="414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it works.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0" name="Picture 4" descr="http://international.loc.gov/intldl/naxihtml/images/ch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524000"/>
            <a:ext cx="2362200" cy="1892855"/>
          </a:xfrm>
          <a:prstGeom prst="rect">
            <a:avLst/>
          </a:prstGeom>
          <a:noFill/>
        </p:spPr>
      </p:pic>
      <p:pic>
        <p:nvPicPr>
          <p:cNvPr id="4102" name="Picture 6" descr="http://www.cnn.com/WORLD/maps/india.new.delh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572000"/>
            <a:ext cx="1917700" cy="2108227"/>
          </a:xfrm>
          <a:prstGeom prst="rect">
            <a:avLst/>
          </a:prstGeom>
          <a:noFill/>
        </p:spPr>
      </p:pic>
      <p:pic>
        <p:nvPicPr>
          <p:cNvPr id="4104" name="Picture 8" descr="http://www.spacetoday.org/images/Japan/JapanMa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648200"/>
            <a:ext cx="1765300" cy="1981145"/>
          </a:xfrm>
          <a:prstGeom prst="rect">
            <a:avLst/>
          </a:prstGeom>
          <a:noFill/>
        </p:spPr>
      </p:pic>
      <p:pic>
        <p:nvPicPr>
          <p:cNvPr id="4106" name="Picture 10" descr="http://upload.wikimedia.org/wikipedia/commons/thumb/5/56/Arrow_northeast.svg/600px-Arrow_northeast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647804">
            <a:off x="3239372" y="1486771"/>
            <a:ext cx="1660525" cy="1660525"/>
          </a:xfrm>
          <a:prstGeom prst="rect">
            <a:avLst/>
          </a:prstGeom>
          <a:noFill/>
        </p:spPr>
      </p:pic>
      <p:pic>
        <p:nvPicPr>
          <p:cNvPr id="8" name="Picture 10" descr="http://upload.wikimedia.org/wikipedia/commons/thumb/5/56/Arrow_northeast.svg/600px-Arrow_northeast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600703">
            <a:off x="3140765" y="3064566"/>
            <a:ext cx="1660525" cy="1660525"/>
          </a:xfrm>
          <a:prstGeom prst="rect">
            <a:avLst/>
          </a:prstGeom>
          <a:noFill/>
        </p:spPr>
      </p:pic>
      <p:pic>
        <p:nvPicPr>
          <p:cNvPr id="9" name="Picture 10" descr="http://upload.wikimedia.org/wikipedia/commons/thumb/5/56/Arrow_northeast.svg/600px-Arrow_northeast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829445">
            <a:off x="1178472" y="3464472"/>
            <a:ext cx="1660525" cy="16605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352800" y="24384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Jobs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21957">
            <a:off x="3230073" y="3867329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Jobs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4928986">
            <a:off x="1243559" y="4018579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6402" y="76200"/>
            <a:ext cx="6113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Con’s of Outsourcing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1168400"/>
          <a:ext cx="7315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0"/>
            <a:ext cx="5981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Pro’s of Outsourcing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781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that Outsource</a:t>
            </a:r>
            <a:endParaRPr lang="en-US" dirty="0"/>
          </a:p>
        </p:txBody>
      </p:sp>
      <p:pic>
        <p:nvPicPr>
          <p:cNvPr id="15362" name="Picture 2" descr="http://plainview.files.wordpress.com/2009/02/walmar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298924"/>
            <a:ext cx="4432300" cy="2892076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QAzGxIU-bGlunM:http://i.techrepublic.com.com/blogs/ibm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295400"/>
            <a:ext cx="2819400" cy="2120191"/>
          </a:xfrm>
          <a:prstGeom prst="rect">
            <a:avLst/>
          </a:prstGeom>
          <a:noFill/>
        </p:spPr>
      </p:pic>
      <p:pic>
        <p:nvPicPr>
          <p:cNvPr id="15366" name="Picture 6" descr="http://t3.gstatic.com/images?q=tbn:Sk8jPaSR61onuM:http://www.liquidmatrix.org/blog/wp-content/uploads/2008/05/microsoft_logo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4648200"/>
            <a:ext cx="2171699" cy="21717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7400" y="5486400"/>
            <a:ext cx="486915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>
                <a:rot lat="600000" lon="20039998" rev="0"/>
              </a:camera>
              <a:lightRig rig="threePt" dir="t"/>
            </a:scene3d>
          </a:bodyPr>
          <a:lstStyle/>
          <a:p>
            <a:r>
              <a:rPr lang="en-US" dirty="0" smtClean="0">
                <a:hlinkClick r:id="rId7"/>
              </a:rPr>
              <a:t>http://www.youtube.com/watch?v=pZaEtToBBLw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7394" y="76200"/>
            <a:ext cx="6549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Summary and Sources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“Outsourcing” </a:t>
            </a:r>
            <a:r>
              <a:rPr lang="en-US" u="sng" dirty="0" smtClean="0"/>
              <a:t>Wikipedia</a:t>
            </a:r>
            <a:r>
              <a:rPr lang="en-US" dirty="0" smtClean="0"/>
              <a:t>. 22 September, 2009 	</a:t>
            </a:r>
            <a:r>
              <a:rPr lang="en-US" dirty="0" smtClean="0">
                <a:hlinkClick r:id="rId2"/>
              </a:rPr>
              <a:t>http://en.wikipedia.org/wiki/Outsourcing#Reasons_for_outsourcing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Makhnach</a:t>
            </a:r>
            <a:r>
              <a:rPr lang="en-US" dirty="0" smtClean="0"/>
              <a:t>, Olga "Pros and Cons of Outsourcing." </a:t>
            </a:r>
            <a:r>
              <a:rPr lang="en-US" u="sng" dirty="0" smtClean="0"/>
              <a:t>Pros and Cons of Outsourcing</a:t>
            </a:r>
            <a:r>
              <a:rPr lang="en-US" dirty="0" smtClean="0"/>
              <a:t>. 9 	Apr. 2007. </a:t>
            </a:r>
            <a:r>
              <a:rPr lang="en-US" i="1" dirty="0" smtClean="0"/>
              <a:t>EzineArticles.com</a:t>
            </a:r>
            <a:r>
              <a:rPr lang="en-US" dirty="0" smtClean="0"/>
              <a:t>. 22 Sep 2009 	&lt;</a:t>
            </a:r>
            <a:r>
              <a:rPr lang="en-US" dirty="0" smtClean="0">
                <a:hlinkClick r:id="rId3"/>
              </a:rPr>
              <a:t>http://ezinearticles.com/?Pros-and-Cons-of-Outsourcing&amp;id=519756</a:t>
            </a:r>
            <a:r>
              <a:rPr lang="en-US" dirty="0" smtClean="0"/>
              <a:t>&gt;.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19181</TotalTime>
  <Words>59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Companies that Outsource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Shane</dc:creator>
  <cp:lastModifiedBy>Shane</cp:lastModifiedBy>
  <cp:revision>947</cp:revision>
  <dcterms:created xsi:type="dcterms:W3CDTF">2009-09-22T15:11:38Z</dcterms:created>
  <dcterms:modified xsi:type="dcterms:W3CDTF">2009-10-05T22:52:42Z</dcterms:modified>
</cp:coreProperties>
</file>